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slideLayouts/slideLayout10.xml" ContentType="application/vnd.openxmlformats-officedocument.presentationml.slideLayout+xml"/>
  <Override PartName="/ppt/theme/theme6.xml" ContentType="application/vnd.openxmlformats-officedocument.theme+xml"/>
  <Override PartName="/ppt/slideLayouts/slideLayout1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4"/>
    <p:sldMasterId id="2147483651" r:id="rId5"/>
    <p:sldMasterId id="2147483668" r:id="rId6"/>
    <p:sldMasterId id="2147483659" r:id="rId7"/>
    <p:sldMasterId id="2147483662" r:id="rId8"/>
    <p:sldMasterId id="2147483666" r:id="rId9"/>
    <p:sldMasterId id="2147483672" r:id="rId10"/>
  </p:sldMasterIdLst>
  <p:notesMasterIdLst>
    <p:notesMasterId r:id="rId33"/>
  </p:notesMasterIdLst>
  <p:sldIdLst>
    <p:sldId id="256" r:id="rId11"/>
    <p:sldId id="603" r:id="rId12"/>
    <p:sldId id="621" r:id="rId13"/>
    <p:sldId id="626" r:id="rId14"/>
    <p:sldId id="630" r:id="rId15"/>
    <p:sldId id="628" r:id="rId16"/>
    <p:sldId id="619" r:id="rId17"/>
    <p:sldId id="633" r:id="rId18"/>
    <p:sldId id="624" r:id="rId19"/>
    <p:sldId id="600" r:id="rId20"/>
    <p:sldId id="612" r:id="rId21"/>
    <p:sldId id="622" r:id="rId22"/>
    <p:sldId id="620" r:id="rId23"/>
    <p:sldId id="631" r:id="rId24"/>
    <p:sldId id="589" r:id="rId25"/>
    <p:sldId id="623" r:id="rId26"/>
    <p:sldId id="608" r:id="rId27"/>
    <p:sldId id="618" r:id="rId28"/>
    <p:sldId id="625" r:id="rId29"/>
    <p:sldId id="596" r:id="rId30"/>
    <p:sldId id="632" r:id="rId31"/>
    <p:sldId id="601" r:id="rId3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7" roundtripDataSignature="AMtx7mjr1HxVoUe6zW/bEKeTs1Vtqc1ND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nanvo, Kondo (kg6cq)" initials="GK(" lastIdx="1" clrIdx="0">
    <p:extLst>
      <p:ext uri="{19B8F6BF-5375-455C-9EA6-DF929625EA0E}">
        <p15:presenceInfo xmlns:p15="http://schemas.microsoft.com/office/powerpoint/2012/main" userId="S::kg6cq@virginia.edu::cf2a00cd-5d4a-477d-a52f-af039bcf185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E68C"/>
    <a:srgbClr val="00FFFF"/>
    <a:srgbClr val="005A96"/>
    <a:srgbClr val="FFE696"/>
    <a:srgbClr val="FAE696"/>
    <a:srgbClr val="FFCD69"/>
    <a:srgbClr val="FFCD2D"/>
    <a:srgbClr val="FFCD9B"/>
    <a:srgbClr val="FFD757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2FB03F-9974-4FB2-9085-D7F55F0A5410}" v="361" dt="2023-10-28T19:09:29.1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60" d="100"/>
          <a:sy n="60" d="100"/>
        </p:scale>
        <p:origin x="16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presProps" Target="presProps.xml"/><Relationship Id="rId21" Type="http://schemas.openxmlformats.org/officeDocument/2006/relationships/slide" Target="slides/slide11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customschemas.google.com/relationships/presentationmetadata" Target="metadata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43" Type="http://schemas.microsoft.com/office/2016/11/relationships/changesInfo" Target="changesInfos/changesInfo1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notesMaster" Target="notesMasters/notesMaster1.xml"/><Relationship Id="rId38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nanvo, Kondo (kg6cq)" userId="cf2a00cd-5d4a-477d-a52f-af039bcf1853" providerId="ADAL" clId="{F62FB03F-9974-4FB2-9085-D7F55F0A5410}"/>
    <pc:docChg chg="undo redo custSel addSld delSld modSld sldOrd">
      <pc:chgData name="Gnanvo, Kondo (kg6cq)" userId="cf2a00cd-5d4a-477d-a52f-af039bcf1853" providerId="ADAL" clId="{F62FB03F-9974-4FB2-9085-D7F55F0A5410}" dt="2023-10-28T19:11:55.238" v="9956" actId="1036"/>
      <pc:docMkLst>
        <pc:docMk/>
      </pc:docMkLst>
      <pc:sldChg chg="modSp mod">
        <pc:chgData name="Gnanvo, Kondo (kg6cq)" userId="cf2a00cd-5d4a-477d-a52f-af039bcf1853" providerId="ADAL" clId="{F62FB03F-9974-4FB2-9085-D7F55F0A5410}" dt="2023-10-28T18:26:11.443" v="9421" actId="113"/>
        <pc:sldMkLst>
          <pc:docMk/>
          <pc:sldMk cId="0" sldId="256"/>
        </pc:sldMkLst>
        <pc:spChg chg="mod">
          <ac:chgData name="Gnanvo, Kondo (kg6cq)" userId="cf2a00cd-5d4a-477d-a52f-af039bcf1853" providerId="ADAL" clId="{F62FB03F-9974-4FB2-9085-D7F55F0A5410}" dt="2023-10-28T18:25:58.847" v="9419" actId="113"/>
          <ac:spMkLst>
            <pc:docMk/>
            <pc:sldMk cId="0" sldId="256"/>
            <ac:spMk id="137" creationId="{00000000-0000-0000-0000-000000000000}"/>
          </ac:spMkLst>
        </pc:spChg>
        <pc:spChg chg="mod">
          <ac:chgData name="Gnanvo, Kondo (kg6cq)" userId="cf2a00cd-5d4a-477d-a52f-af039bcf1853" providerId="ADAL" clId="{F62FB03F-9974-4FB2-9085-D7F55F0A5410}" dt="2023-10-28T18:26:11.443" v="9421" actId="113"/>
          <ac:spMkLst>
            <pc:docMk/>
            <pc:sldMk cId="0" sldId="256"/>
            <ac:spMk id="138" creationId="{00000000-0000-0000-0000-000000000000}"/>
          </ac:spMkLst>
        </pc:spChg>
      </pc:sldChg>
      <pc:sldChg chg="addSp delSp modSp mod ord">
        <pc:chgData name="Gnanvo, Kondo (kg6cq)" userId="cf2a00cd-5d4a-477d-a52f-af039bcf1853" providerId="ADAL" clId="{F62FB03F-9974-4FB2-9085-D7F55F0A5410}" dt="2023-10-28T15:14:04.413" v="7741" actId="12789"/>
        <pc:sldMkLst>
          <pc:docMk/>
          <pc:sldMk cId="3817803332" sldId="589"/>
        </pc:sldMkLst>
        <pc:spChg chg="add del mod">
          <ac:chgData name="Gnanvo, Kondo (kg6cq)" userId="cf2a00cd-5d4a-477d-a52f-af039bcf1853" providerId="ADAL" clId="{F62FB03F-9974-4FB2-9085-D7F55F0A5410}" dt="2023-10-27T13:06:18.791" v="3976" actId="478"/>
          <ac:spMkLst>
            <pc:docMk/>
            <pc:sldMk cId="3817803332" sldId="589"/>
            <ac:spMk id="3" creationId="{87AC9635-7554-4FA7-872C-6D737462D7E9}"/>
          </ac:spMkLst>
        </pc:spChg>
        <pc:spChg chg="add mod">
          <ac:chgData name="Gnanvo, Kondo (kg6cq)" userId="cf2a00cd-5d4a-477d-a52f-af039bcf1853" providerId="ADAL" clId="{F62FB03F-9974-4FB2-9085-D7F55F0A5410}" dt="2023-10-28T15:14:04.413" v="7741" actId="12789"/>
          <ac:spMkLst>
            <pc:docMk/>
            <pc:sldMk cId="3817803332" sldId="589"/>
            <ac:spMk id="4" creationId="{A2AF875F-5CFA-4911-8067-B96D075BFB3F}"/>
          </ac:spMkLst>
        </pc:spChg>
        <pc:spChg chg="add del">
          <ac:chgData name="Gnanvo, Kondo (kg6cq)" userId="cf2a00cd-5d4a-477d-a52f-af039bcf1853" providerId="ADAL" clId="{F62FB03F-9974-4FB2-9085-D7F55F0A5410}" dt="2023-10-27T13:09:25.132" v="4037" actId="478"/>
          <ac:spMkLst>
            <pc:docMk/>
            <pc:sldMk cId="3817803332" sldId="589"/>
            <ac:spMk id="6" creationId="{96B37F5C-69ED-4912-80D7-97CCA8626862}"/>
          </ac:spMkLst>
        </pc:spChg>
        <pc:spChg chg="mod">
          <ac:chgData name="Gnanvo, Kondo (kg6cq)" userId="cf2a00cd-5d4a-477d-a52f-af039bcf1853" providerId="ADAL" clId="{F62FB03F-9974-4FB2-9085-D7F55F0A5410}" dt="2023-10-27T13:07:02.312" v="4017" actId="6549"/>
          <ac:spMkLst>
            <pc:docMk/>
            <pc:sldMk cId="3817803332" sldId="589"/>
            <ac:spMk id="12" creationId="{36DD7BD2-F8E3-4012-AD92-CB1DC92BA3F7}"/>
          </ac:spMkLst>
        </pc:spChg>
        <pc:spChg chg="mod">
          <ac:chgData name="Gnanvo, Kondo (kg6cq)" userId="cf2a00cd-5d4a-477d-a52f-af039bcf1853" providerId="ADAL" clId="{F62FB03F-9974-4FB2-9085-D7F55F0A5410}" dt="2023-10-27T13:17:13.785" v="4204" actId="1038"/>
          <ac:spMkLst>
            <pc:docMk/>
            <pc:sldMk cId="3817803332" sldId="589"/>
            <ac:spMk id="13" creationId="{84825AD6-86ED-4658-9677-C822A10E5474}"/>
          </ac:spMkLst>
        </pc:spChg>
        <pc:spChg chg="mod">
          <ac:chgData name="Gnanvo, Kondo (kg6cq)" userId="cf2a00cd-5d4a-477d-a52f-af039bcf1853" providerId="ADAL" clId="{F62FB03F-9974-4FB2-9085-D7F55F0A5410}" dt="2023-10-27T13:17:23.429" v="4230" actId="1037"/>
          <ac:spMkLst>
            <pc:docMk/>
            <pc:sldMk cId="3817803332" sldId="589"/>
            <ac:spMk id="15" creationId="{845B21E9-B711-40F1-AD24-E4E2641969BD}"/>
          </ac:spMkLst>
        </pc:spChg>
        <pc:spChg chg="mod">
          <ac:chgData name="Gnanvo, Kondo (kg6cq)" userId="cf2a00cd-5d4a-477d-a52f-af039bcf1853" providerId="ADAL" clId="{F62FB03F-9974-4FB2-9085-D7F55F0A5410}" dt="2023-10-27T13:16:03.015" v="4134" actId="1035"/>
          <ac:spMkLst>
            <pc:docMk/>
            <pc:sldMk cId="3817803332" sldId="589"/>
            <ac:spMk id="17" creationId="{504146B8-9078-46E8-80E3-8248DA1740C0}"/>
          </ac:spMkLst>
        </pc:spChg>
        <pc:spChg chg="mod">
          <ac:chgData name="Gnanvo, Kondo (kg6cq)" userId="cf2a00cd-5d4a-477d-a52f-af039bcf1853" providerId="ADAL" clId="{F62FB03F-9974-4FB2-9085-D7F55F0A5410}" dt="2023-10-27T13:16:14.846" v="4153" actId="1035"/>
          <ac:spMkLst>
            <pc:docMk/>
            <pc:sldMk cId="3817803332" sldId="589"/>
            <ac:spMk id="19" creationId="{290489C2-EFA7-47CB-B94A-8F900E840124}"/>
          </ac:spMkLst>
        </pc:spChg>
        <pc:spChg chg="mod">
          <ac:chgData name="Gnanvo, Kondo (kg6cq)" userId="cf2a00cd-5d4a-477d-a52f-af039bcf1853" providerId="ADAL" clId="{F62FB03F-9974-4FB2-9085-D7F55F0A5410}" dt="2023-10-27T13:18:06.078" v="4231" actId="122"/>
          <ac:spMkLst>
            <pc:docMk/>
            <pc:sldMk cId="3817803332" sldId="589"/>
            <ac:spMk id="21" creationId="{5E583CE6-DF0E-42A1-89F3-AFABAEE046A4}"/>
          </ac:spMkLst>
        </pc:spChg>
        <pc:grpChg chg="add mod">
          <ac:chgData name="Gnanvo, Kondo (kg6cq)" userId="cf2a00cd-5d4a-477d-a52f-af039bcf1853" providerId="ADAL" clId="{F62FB03F-9974-4FB2-9085-D7F55F0A5410}" dt="2023-10-28T15:14:04.413" v="7741" actId="12789"/>
          <ac:grpSpMkLst>
            <pc:docMk/>
            <pc:sldMk cId="3817803332" sldId="589"/>
            <ac:grpSpMk id="7" creationId="{1236DF65-77B5-4944-A1C5-833D10E8F320}"/>
          </ac:grpSpMkLst>
        </pc:grpChg>
        <pc:picChg chg="add del">
          <ac:chgData name="Gnanvo, Kondo (kg6cq)" userId="cf2a00cd-5d4a-477d-a52f-af039bcf1853" providerId="ADAL" clId="{F62FB03F-9974-4FB2-9085-D7F55F0A5410}" dt="2023-10-27T13:08:03.823" v="4020" actId="478"/>
          <ac:picMkLst>
            <pc:docMk/>
            <pc:sldMk cId="3817803332" sldId="589"/>
            <ac:picMk id="5" creationId="{18FA6C65-2F70-4DDD-849A-8A5716F781B2}"/>
          </ac:picMkLst>
        </pc:picChg>
        <pc:cxnChg chg="mod">
          <ac:chgData name="Gnanvo, Kondo (kg6cq)" userId="cf2a00cd-5d4a-477d-a52f-af039bcf1853" providerId="ADAL" clId="{F62FB03F-9974-4FB2-9085-D7F55F0A5410}" dt="2023-10-27T13:17:13.785" v="4204" actId="1038"/>
          <ac:cxnSpMkLst>
            <pc:docMk/>
            <pc:sldMk cId="3817803332" sldId="589"/>
            <ac:cxnSpMk id="11" creationId="{E53CB5C3-C41B-4A03-9B27-5D2A8D01EF70}"/>
          </ac:cxnSpMkLst>
        </pc:cxnChg>
        <pc:cxnChg chg="mod">
          <ac:chgData name="Gnanvo, Kondo (kg6cq)" userId="cf2a00cd-5d4a-477d-a52f-af039bcf1853" providerId="ADAL" clId="{F62FB03F-9974-4FB2-9085-D7F55F0A5410}" dt="2023-10-27T13:17:23.429" v="4230" actId="1037"/>
          <ac:cxnSpMkLst>
            <pc:docMk/>
            <pc:sldMk cId="3817803332" sldId="589"/>
            <ac:cxnSpMk id="14" creationId="{F840507A-6A94-4ECC-9CD5-9544BFAA54C0}"/>
          </ac:cxnSpMkLst>
        </pc:cxnChg>
        <pc:cxnChg chg="mod">
          <ac:chgData name="Gnanvo, Kondo (kg6cq)" userId="cf2a00cd-5d4a-477d-a52f-af039bcf1853" providerId="ADAL" clId="{F62FB03F-9974-4FB2-9085-D7F55F0A5410}" dt="2023-10-27T13:16:03.015" v="4134" actId="1035"/>
          <ac:cxnSpMkLst>
            <pc:docMk/>
            <pc:sldMk cId="3817803332" sldId="589"/>
            <ac:cxnSpMk id="16" creationId="{F6165D7C-5F78-438C-A6DD-8A32AD275279}"/>
          </ac:cxnSpMkLst>
        </pc:cxnChg>
        <pc:cxnChg chg="mod">
          <ac:chgData name="Gnanvo, Kondo (kg6cq)" userId="cf2a00cd-5d4a-477d-a52f-af039bcf1853" providerId="ADAL" clId="{F62FB03F-9974-4FB2-9085-D7F55F0A5410}" dt="2023-10-27T13:16:14.846" v="4153" actId="1035"/>
          <ac:cxnSpMkLst>
            <pc:docMk/>
            <pc:sldMk cId="3817803332" sldId="589"/>
            <ac:cxnSpMk id="18" creationId="{5C7359C2-8714-4178-8D12-FDAD0BCE50A8}"/>
          </ac:cxnSpMkLst>
        </pc:cxnChg>
      </pc:sldChg>
      <pc:sldChg chg="addSp delSp modSp mod">
        <pc:chgData name="Gnanvo, Kondo (kg6cq)" userId="cf2a00cd-5d4a-477d-a52f-af039bcf1853" providerId="ADAL" clId="{F62FB03F-9974-4FB2-9085-D7F55F0A5410}" dt="2023-10-28T19:11:55.238" v="9956" actId="1036"/>
        <pc:sldMkLst>
          <pc:docMk/>
          <pc:sldMk cId="900724906" sldId="596"/>
        </pc:sldMkLst>
        <pc:spChg chg="add del mod">
          <ac:chgData name="Gnanvo, Kondo (kg6cq)" userId="cf2a00cd-5d4a-477d-a52f-af039bcf1853" providerId="ADAL" clId="{F62FB03F-9974-4FB2-9085-D7F55F0A5410}" dt="2023-10-27T14:09:51.508" v="5222"/>
          <ac:spMkLst>
            <pc:docMk/>
            <pc:sldMk cId="900724906" sldId="596"/>
            <ac:spMk id="3" creationId="{F5296EF9-FBAC-48DD-9B1B-837F21CB6192}"/>
          </ac:spMkLst>
        </pc:spChg>
        <pc:spChg chg="add del mod">
          <ac:chgData name="Gnanvo, Kondo (kg6cq)" userId="cf2a00cd-5d4a-477d-a52f-af039bcf1853" providerId="ADAL" clId="{F62FB03F-9974-4FB2-9085-D7F55F0A5410}" dt="2023-10-28T19:09:34.428" v="9907" actId="478"/>
          <ac:spMkLst>
            <pc:docMk/>
            <pc:sldMk cId="900724906" sldId="596"/>
            <ac:spMk id="4" creationId="{B2B951BD-A51B-443D-B71D-802060D1C9FC}"/>
          </ac:spMkLst>
        </pc:spChg>
        <pc:spChg chg="add mod">
          <ac:chgData name="Gnanvo, Kondo (kg6cq)" userId="cf2a00cd-5d4a-477d-a52f-af039bcf1853" providerId="ADAL" clId="{F62FB03F-9974-4FB2-9085-D7F55F0A5410}" dt="2023-10-28T19:11:34.680" v="9939" actId="1076"/>
          <ac:spMkLst>
            <pc:docMk/>
            <pc:sldMk cId="900724906" sldId="596"/>
            <ac:spMk id="5" creationId="{083F27B2-D59D-4C81-8DD2-B0DABDE7441B}"/>
          </ac:spMkLst>
        </pc:spChg>
        <pc:spChg chg="add mod">
          <ac:chgData name="Gnanvo, Kondo (kg6cq)" userId="cf2a00cd-5d4a-477d-a52f-af039bcf1853" providerId="ADAL" clId="{F62FB03F-9974-4FB2-9085-D7F55F0A5410}" dt="2023-10-28T19:10:20.593" v="9922" actId="115"/>
          <ac:spMkLst>
            <pc:docMk/>
            <pc:sldMk cId="900724906" sldId="596"/>
            <ac:spMk id="7" creationId="{420CF5A2-A490-408B-A47F-A75ED35BB4C5}"/>
          </ac:spMkLst>
        </pc:spChg>
        <pc:grpChg chg="add mod">
          <ac:chgData name="Gnanvo, Kondo (kg6cq)" userId="cf2a00cd-5d4a-477d-a52f-af039bcf1853" providerId="ADAL" clId="{F62FB03F-9974-4FB2-9085-D7F55F0A5410}" dt="2023-10-28T19:11:55.238" v="9956" actId="1036"/>
          <ac:grpSpMkLst>
            <pc:docMk/>
            <pc:sldMk cId="900724906" sldId="596"/>
            <ac:grpSpMk id="6" creationId="{6E549EDE-5E6E-4A3A-A598-6FD4D867FFB3}"/>
          </ac:grpSpMkLst>
        </pc:grpChg>
        <pc:picChg chg="add mod modCrop">
          <ac:chgData name="Gnanvo, Kondo (kg6cq)" userId="cf2a00cd-5d4a-477d-a52f-af039bcf1853" providerId="ADAL" clId="{F62FB03F-9974-4FB2-9085-D7F55F0A5410}" dt="2023-10-28T19:11:50.383" v="9949" actId="1035"/>
          <ac:picMkLst>
            <pc:docMk/>
            <pc:sldMk cId="900724906" sldId="596"/>
            <ac:picMk id="2" creationId="{3BAA9365-491A-42D1-AB8E-FB0EFA6E26A8}"/>
          </ac:picMkLst>
        </pc:picChg>
        <pc:picChg chg="add mod">
          <ac:chgData name="Gnanvo, Kondo (kg6cq)" userId="cf2a00cd-5d4a-477d-a52f-af039bcf1853" providerId="ADAL" clId="{F62FB03F-9974-4FB2-9085-D7F55F0A5410}" dt="2023-10-28T19:08:00.330" v="9885" actId="164"/>
          <ac:picMkLst>
            <pc:docMk/>
            <pc:sldMk cId="900724906" sldId="596"/>
            <ac:picMk id="3" creationId="{EAF33BF0-30AA-49F8-B42D-5F537B0C2279}"/>
          </ac:picMkLst>
        </pc:picChg>
      </pc:sldChg>
      <pc:sldChg chg="addSp delSp modSp mod ord">
        <pc:chgData name="Gnanvo, Kondo (kg6cq)" userId="cf2a00cd-5d4a-477d-a52f-af039bcf1853" providerId="ADAL" clId="{F62FB03F-9974-4FB2-9085-D7F55F0A5410}" dt="2023-10-28T18:23:32.962" v="9377" actId="20577"/>
        <pc:sldMkLst>
          <pc:docMk/>
          <pc:sldMk cId="577317320" sldId="600"/>
        </pc:sldMkLst>
        <pc:spChg chg="del mod">
          <ac:chgData name="Gnanvo, Kondo (kg6cq)" userId="cf2a00cd-5d4a-477d-a52f-af039bcf1853" providerId="ADAL" clId="{F62FB03F-9974-4FB2-9085-D7F55F0A5410}" dt="2023-10-25T23:43:27.161" v="1052" actId="478"/>
          <ac:spMkLst>
            <pc:docMk/>
            <pc:sldMk cId="577317320" sldId="600"/>
            <ac:spMk id="12" creationId="{36DD7BD2-F8E3-4012-AD92-CB1DC92BA3F7}"/>
          </ac:spMkLst>
        </pc:spChg>
        <pc:spChg chg="add mod topLvl">
          <ac:chgData name="Gnanvo, Kondo (kg6cq)" userId="cf2a00cd-5d4a-477d-a52f-af039bcf1853" providerId="ADAL" clId="{F62FB03F-9974-4FB2-9085-D7F55F0A5410}" dt="2023-10-28T17:20:03.219" v="8339" actId="404"/>
          <ac:spMkLst>
            <pc:docMk/>
            <pc:sldMk cId="577317320" sldId="600"/>
            <ac:spMk id="17" creationId="{AAE91655-3F4D-4643-BBDA-6699E197B140}"/>
          </ac:spMkLst>
        </pc:spChg>
        <pc:spChg chg="add mod topLvl">
          <ac:chgData name="Gnanvo, Kondo (kg6cq)" userId="cf2a00cd-5d4a-477d-a52f-af039bcf1853" providerId="ADAL" clId="{F62FB03F-9974-4FB2-9085-D7F55F0A5410}" dt="2023-10-28T17:58:34.165" v="8870" actId="1037"/>
          <ac:spMkLst>
            <pc:docMk/>
            <pc:sldMk cId="577317320" sldId="600"/>
            <ac:spMk id="18" creationId="{E64D00F9-8CC5-42F0-A445-EFFE8F12E55B}"/>
          </ac:spMkLst>
        </pc:spChg>
        <pc:spChg chg="add mod topLvl">
          <ac:chgData name="Gnanvo, Kondo (kg6cq)" userId="cf2a00cd-5d4a-477d-a52f-af039bcf1853" providerId="ADAL" clId="{F62FB03F-9974-4FB2-9085-D7F55F0A5410}" dt="2023-10-26T19:51:19.227" v="3147" actId="164"/>
          <ac:spMkLst>
            <pc:docMk/>
            <pc:sldMk cId="577317320" sldId="600"/>
            <ac:spMk id="19" creationId="{79682464-4B9A-4AB0-866D-9564AF894CDC}"/>
          </ac:spMkLst>
        </pc:spChg>
        <pc:spChg chg="add mod topLvl">
          <ac:chgData name="Gnanvo, Kondo (kg6cq)" userId="cf2a00cd-5d4a-477d-a52f-af039bcf1853" providerId="ADAL" clId="{F62FB03F-9974-4FB2-9085-D7F55F0A5410}" dt="2023-10-28T17:20:52.927" v="8340" actId="1076"/>
          <ac:spMkLst>
            <pc:docMk/>
            <pc:sldMk cId="577317320" sldId="600"/>
            <ac:spMk id="20" creationId="{73AFEC23-7325-44B4-BAFF-582FE00997F8}"/>
          </ac:spMkLst>
        </pc:spChg>
        <pc:spChg chg="add mod">
          <ac:chgData name="Gnanvo, Kondo (kg6cq)" userId="cf2a00cd-5d4a-477d-a52f-af039bcf1853" providerId="ADAL" clId="{F62FB03F-9974-4FB2-9085-D7F55F0A5410}" dt="2023-10-25T22:59:59.152" v="277" actId="164"/>
          <ac:spMkLst>
            <pc:docMk/>
            <pc:sldMk cId="577317320" sldId="600"/>
            <ac:spMk id="21" creationId="{0F6352B1-A0A2-47BC-AE0E-14F6B32F9290}"/>
          </ac:spMkLst>
        </pc:spChg>
        <pc:spChg chg="add mod topLvl">
          <ac:chgData name="Gnanvo, Kondo (kg6cq)" userId="cf2a00cd-5d4a-477d-a52f-af039bcf1853" providerId="ADAL" clId="{F62FB03F-9974-4FB2-9085-D7F55F0A5410}" dt="2023-10-26T19:51:13.841" v="3146" actId="164"/>
          <ac:spMkLst>
            <pc:docMk/>
            <pc:sldMk cId="577317320" sldId="600"/>
            <ac:spMk id="22" creationId="{45C62A05-E355-4169-A795-AF5E4E77A26E}"/>
          </ac:spMkLst>
        </pc:spChg>
        <pc:spChg chg="add mod">
          <ac:chgData name="Gnanvo, Kondo (kg6cq)" userId="cf2a00cd-5d4a-477d-a52f-af039bcf1853" providerId="ADAL" clId="{F62FB03F-9974-4FB2-9085-D7F55F0A5410}" dt="2023-10-28T17:40:41.586" v="8632" actId="554"/>
          <ac:spMkLst>
            <pc:docMk/>
            <pc:sldMk cId="577317320" sldId="600"/>
            <ac:spMk id="25" creationId="{23249238-0726-413B-AD30-B4060577BB27}"/>
          </ac:spMkLst>
        </pc:spChg>
        <pc:spChg chg="add del mod">
          <ac:chgData name="Gnanvo, Kondo (kg6cq)" userId="cf2a00cd-5d4a-477d-a52f-af039bcf1853" providerId="ADAL" clId="{F62FB03F-9974-4FB2-9085-D7F55F0A5410}" dt="2023-10-26T19:59:14.899" v="3280" actId="478"/>
          <ac:spMkLst>
            <pc:docMk/>
            <pc:sldMk cId="577317320" sldId="600"/>
            <ac:spMk id="27" creationId="{3F1B731A-0EAF-4882-A8CB-84D2DA380728}"/>
          </ac:spMkLst>
        </pc:spChg>
        <pc:spChg chg="add mod">
          <ac:chgData name="Gnanvo, Kondo (kg6cq)" userId="cf2a00cd-5d4a-477d-a52f-af039bcf1853" providerId="ADAL" clId="{F62FB03F-9974-4FB2-9085-D7F55F0A5410}" dt="2023-10-28T17:21:31.896" v="8346" actId="1076"/>
          <ac:spMkLst>
            <pc:docMk/>
            <pc:sldMk cId="577317320" sldId="600"/>
            <ac:spMk id="27" creationId="{D9460478-F210-4F00-A0E2-6C1CC18D4094}"/>
          </ac:spMkLst>
        </pc:spChg>
        <pc:spChg chg="add mod">
          <ac:chgData name="Gnanvo, Kondo (kg6cq)" userId="cf2a00cd-5d4a-477d-a52f-af039bcf1853" providerId="ADAL" clId="{F62FB03F-9974-4FB2-9085-D7F55F0A5410}" dt="2023-10-28T18:23:32.962" v="9377" actId="20577"/>
          <ac:spMkLst>
            <pc:docMk/>
            <pc:sldMk cId="577317320" sldId="600"/>
            <ac:spMk id="29" creationId="{68BE7217-5DBA-4872-A716-0D35CC462703}"/>
          </ac:spMkLst>
        </pc:spChg>
        <pc:spChg chg="add mod">
          <ac:chgData name="Gnanvo, Kondo (kg6cq)" userId="cf2a00cd-5d4a-477d-a52f-af039bcf1853" providerId="ADAL" clId="{F62FB03F-9974-4FB2-9085-D7F55F0A5410}" dt="2023-10-28T17:21:13.481" v="8344" actId="1076"/>
          <ac:spMkLst>
            <pc:docMk/>
            <pc:sldMk cId="577317320" sldId="600"/>
            <ac:spMk id="30" creationId="{2C4DD50C-B729-4EDC-8B9E-09317C4A5275}"/>
          </ac:spMkLst>
        </pc:spChg>
        <pc:spChg chg="add mod">
          <ac:chgData name="Gnanvo, Kondo (kg6cq)" userId="cf2a00cd-5d4a-477d-a52f-af039bcf1853" providerId="ADAL" clId="{F62FB03F-9974-4FB2-9085-D7F55F0A5410}" dt="2023-10-28T18:02:00.782" v="8905" actId="1037"/>
          <ac:spMkLst>
            <pc:docMk/>
            <pc:sldMk cId="577317320" sldId="600"/>
            <ac:spMk id="39" creationId="{2F13F688-4F33-4588-9491-DA28BB68829D}"/>
          </ac:spMkLst>
        </pc:spChg>
        <pc:spChg chg="add mod topLvl">
          <ac:chgData name="Gnanvo, Kondo (kg6cq)" userId="cf2a00cd-5d4a-477d-a52f-af039bcf1853" providerId="ADAL" clId="{F62FB03F-9974-4FB2-9085-D7F55F0A5410}" dt="2023-10-28T17:18:10.760" v="8322" actId="165"/>
          <ac:spMkLst>
            <pc:docMk/>
            <pc:sldMk cId="577317320" sldId="600"/>
            <ac:spMk id="40" creationId="{1A594C50-620F-49BE-AC92-90984B1D6003}"/>
          </ac:spMkLst>
        </pc:spChg>
        <pc:spChg chg="add mod topLvl">
          <ac:chgData name="Gnanvo, Kondo (kg6cq)" userId="cf2a00cd-5d4a-477d-a52f-af039bcf1853" providerId="ADAL" clId="{F62FB03F-9974-4FB2-9085-D7F55F0A5410}" dt="2023-10-28T17:17:10.146" v="8305" actId="165"/>
          <ac:spMkLst>
            <pc:docMk/>
            <pc:sldMk cId="577317320" sldId="600"/>
            <ac:spMk id="41" creationId="{2CEC12E9-B606-4577-91BF-67F4A51866BC}"/>
          </ac:spMkLst>
        </pc:spChg>
        <pc:grpChg chg="add del mod topLvl">
          <ac:chgData name="Gnanvo, Kondo (kg6cq)" userId="cf2a00cd-5d4a-477d-a52f-af039bcf1853" providerId="ADAL" clId="{F62FB03F-9974-4FB2-9085-D7F55F0A5410}" dt="2023-10-26T19:47:00.556" v="3036" actId="165"/>
          <ac:grpSpMkLst>
            <pc:docMk/>
            <pc:sldMk cId="577317320" sldId="600"/>
            <ac:grpSpMk id="4" creationId="{4456BA16-0607-4DEF-840E-B06F5A8D085F}"/>
          </ac:grpSpMkLst>
        </pc:grpChg>
        <pc:grpChg chg="add del mod topLvl">
          <ac:chgData name="Gnanvo, Kondo (kg6cq)" userId="cf2a00cd-5d4a-477d-a52f-af039bcf1853" providerId="ADAL" clId="{F62FB03F-9974-4FB2-9085-D7F55F0A5410}" dt="2023-10-26T19:43:20.792" v="2962" actId="165"/>
          <ac:grpSpMkLst>
            <pc:docMk/>
            <pc:sldMk cId="577317320" sldId="600"/>
            <ac:grpSpMk id="6" creationId="{3F0A1798-18BD-4468-959F-0CF2D7554407}"/>
          </ac:grpSpMkLst>
        </pc:grpChg>
        <pc:grpChg chg="add del mod topLvl">
          <ac:chgData name="Gnanvo, Kondo (kg6cq)" userId="cf2a00cd-5d4a-477d-a52f-af039bcf1853" providerId="ADAL" clId="{F62FB03F-9974-4FB2-9085-D7F55F0A5410}" dt="2023-10-26T19:41:43.763" v="2907" actId="165"/>
          <ac:grpSpMkLst>
            <pc:docMk/>
            <pc:sldMk cId="577317320" sldId="600"/>
            <ac:grpSpMk id="8" creationId="{4010F627-01CC-40CF-9CBE-5B43848B9DDE}"/>
          </ac:grpSpMkLst>
        </pc:grpChg>
        <pc:grpChg chg="add del mod">
          <ac:chgData name="Gnanvo, Kondo (kg6cq)" userId="cf2a00cd-5d4a-477d-a52f-af039bcf1853" providerId="ADAL" clId="{F62FB03F-9974-4FB2-9085-D7F55F0A5410}" dt="2023-10-26T19:40:50.116" v="2898" actId="165"/>
          <ac:grpSpMkLst>
            <pc:docMk/>
            <pc:sldMk cId="577317320" sldId="600"/>
            <ac:grpSpMk id="10" creationId="{343B95CA-A8F1-4C5B-82DB-0224B0880500}"/>
          </ac:grpSpMkLst>
        </pc:grpChg>
        <pc:grpChg chg="add del mod topLvl">
          <ac:chgData name="Gnanvo, Kondo (kg6cq)" userId="cf2a00cd-5d4a-477d-a52f-af039bcf1853" providerId="ADAL" clId="{F62FB03F-9974-4FB2-9085-D7F55F0A5410}" dt="2023-10-26T19:42:33.066" v="2922" actId="165"/>
          <ac:grpSpMkLst>
            <pc:docMk/>
            <pc:sldMk cId="577317320" sldId="600"/>
            <ac:grpSpMk id="12" creationId="{383A8616-D611-4EA4-A02F-BFF5EAC33859}"/>
          </ac:grpSpMkLst>
        </pc:grpChg>
        <pc:grpChg chg="add del mod">
          <ac:chgData name="Gnanvo, Kondo (kg6cq)" userId="cf2a00cd-5d4a-477d-a52f-af039bcf1853" providerId="ADAL" clId="{F62FB03F-9974-4FB2-9085-D7F55F0A5410}" dt="2023-10-26T19:40:50.116" v="2898" actId="165"/>
          <ac:grpSpMkLst>
            <pc:docMk/>
            <pc:sldMk cId="577317320" sldId="600"/>
            <ac:grpSpMk id="13" creationId="{7545A0E4-2E53-4911-A6C6-5BBD1989A5CD}"/>
          </ac:grpSpMkLst>
        </pc:grpChg>
        <pc:grpChg chg="add del mod">
          <ac:chgData name="Gnanvo, Kondo (kg6cq)" userId="cf2a00cd-5d4a-477d-a52f-af039bcf1853" providerId="ADAL" clId="{F62FB03F-9974-4FB2-9085-D7F55F0A5410}" dt="2023-10-26T19:40:50.116" v="2898" actId="165"/>
          <ac:grpSpMkLst>
            <pc:docMk/>
            <pc:sldMk cId="577317320" sldId="600"/>
            <ac:grpSpMk id="14" creationId="{9DD8D8E0-5693-4FCD-BE9A-CC419DE05DDA}"/>
          </ac:grpSpMkLst>
        </pc:grpChg>
        <pc:grpChg chg="add del mod">
          <ac:chgData name="Gnanvo, Kondo (kg6cq)" userId="cf2a00cd-5d4a-477d-a52f-af039bcf1853" providerId="ADAL" clId="{F62FB03F-9974-4FB2-9085-D7F55F0A5410}" dt="2023-10-26T19:47:55.964" v="3049" actId="165"/>
          <ac:grpSpMkLst>
            <pc:docMk/>
            <pc:sldMk cId="577317320" sldId="600"/>
            <ac:grpSpMk id="15" creationId="{365DE6F7-59EE-413D-B26F-52971DDFFC01}"/>
          </ac:grpSpMkLst>
        </pc:grpChg>
        <pc:grpChg chg="add del mod">
          <ac:chgData name="Gnanvo, Kondo (kg6cq)" userId="cf2a00cd-5d4a-477d-a52f-af039bcf1853" providerId="ADAL" clId="{F62FB03F-9974-4FB2-9085-D7F55F0A5410}" dt="2023-10-26T19:47:55.964" v="3049" actId="165"/>
          <ac:grpSpMkLst>
            <pc:docMk/>
            <pc:sldMk cId="577317320" sldId="600"/>
            <ac:grpSpMk id="16" creationId="{30660EDE-8F51-4C27-AE95-804059811F34}"/>
          </ac:grpSpMkLst>
        </pc:grpChg>
        <pc:grpChg chg="add del mod">
          <ac:chgData name="Gnanvo, Kondo (kg6cq)" userId="cf2a00cd-5d4a-477d-a52f-af039bcf1853" providerId="ADAL" clId="{F62FB03F-9974-4FB2-9085-D7F55F0A5410}" dt="2023-10-26T16:44:44.888" v="2349" actId="478"/>
          <ac:grpSpMkLst>
            <pc:docMk/>
            <pc:sldMk cId="577317320" sldId="600"/>
            <ac:grpSpMk id="22" creationId="{84AFB4C7-E1BB-4EDC-AD41-1EC8C10BCF1B}"/>
          </ac:grpSpMkLst>
        </pc:grpChg>
        <pc:grpChg chg="add del mod">
          <ac:chgData name="Gnanvo, Kondo (kg6cq)" userId="cf2a00cd-5d4a-477d-a52f-af039bcf1853" providerId="ADAL" clId="{F62FB03F-9974-4FB2-9085-D7F55F0A5410}" dt="2023-10-26T19:21:43.875" v="2473" actId="165"/>
          <ac:grpSpMkLst>
            <pc:docMk/>
            <pc:sldMk cId="577317320" sldId="600"/>
            <ac:grpSpMk id="23" creationId="{44375514-986A-4380-9E17-8608547743DB}"/>
          </ac:grpSpMkLst>
        </pc:grpChg>
        <pc:grpChg chg="add del mod">
          <ac:chgData name="Gnanvo, Kondo (kg6cq)" userId="cf2a00cd-5d4a-477d-a52f-af039bcf1853" providerId="ADAL" clId="{F62FB03F-9974-4FB2-9085-D7F55F0A5410}" dt="2023-10-26T19:21:43.875" v="2473" actId="165"/>
          <ac:grpSpMkLst>
            <pc:docMk/>
            <pc:sldMk cId="577317320" sldId="600"/>
            <ac:grpSpMk id="24" creationId="{F4BC6D8C-4375-45C6-B3FE-EED5FA9FCE40}"/>
          </ac:grpSpMkLst>
        </pc:grpChg>
        <pc:grpChg chg="add del mod">
          <ac:chgData name="Gnanvo, Kondo (kg6cq)" userId="cf2a00cd-5d4a-477d-a52f-af039bcf1853" providerId="ADAL" clId="{F62FB03F-9974-4FB2-9085-D7F55F0A5410}" dt="2023-10-26T19:21:43.875" v="2473" actId="165"/>
          <ac:grpSpMkLst>
            <pc:docMk/>
            <pc:sldMk cId="577317320" sldId="600"/>
            <ac:grpSpMk id="25" creationId="{51A6936B-FCF3-4491-99CC-901983BDE814}"/>
          </ac:grpSpMkLst>
        </pc:grpChg>
        <pc:grpChg chg="add del mod">
          <ac:chgData name="Gnanvo, Kondo (kg6cq)" userId="cf2a00cd-5d4a-477d-a52f-af039bcf1853" providerId="ADAL" clId="{F62FB03F-9974-4FB2-9085-D7F55F0A5410}" dt="2023-10-26T19:21:43.875" v="2473" actId="165"/>
          <ac:grpSpMkLst>
            <pc:docMk/>
            <pc:sldMk cId="577317320" sldId="600"/>
            <ac:grpSpMk id="26" creationId="{3EEE53DA-8CF0-4EE1-BAC8-F05C399AA64A}"/>
          </ac:grpSpMkLst>
        </pc:grpChg>
        <pc:grpChg chg="add del mod">
          <ac:chgData name="Gnanvo, Kondo (kg6cq)" userId="cf2a00cd-5d4a-477d-a52f-af039bcf1853" providerId="ADAL" clId="{F62FB03F-9974-4FB2-9085-D7F55F0A5410}" dt="2023-10-26T19:47:55.964" v="3049" actId="165"/>
          <ac:grpSpMkLst>
            <pc:docMk/>
            <pc:sldMk cId="577317320" sldId="600"/>
            <ac:grpSpMk id="30" creationId="{AE070556-015B-404C-8A77-F3464B9828A5}"/>
          </ac:grpSpMkLst>
        </pc:grpChg>
        <pc:grpChg chg="add del mod">
          <ac:chgData name="Gnanvo, Kondo (kg6cq)" userId="cf2a00cd-5d4a-477d-a52f-af039bcf1853" providerId="ADAL" clId="{F62FB03F-9974-4FB2-9085-D7F55F0A5410}" dt="2023-10-26T19:47:00.556" v="3036" actId="165"/>
          <ac:grpSpMkLst>
            <pc:docMk/>
            <pc:sldMk cId="577317320" sldId="600"/>
            <ac:grpSpMk id="31" creationId="{6FC7B655-EF2B-4C18-907C-680E829F7CC8}"/>
          </ac:grpSpMkLst>
        </pc:grpChg>
        <pc:grpChg chg="add del mod topLvl">
          <ac:chgData name="Gnanvo, Kondo (kg6cq)" userId="cf2a00cd-5d4a-477d-a52f-af039bcf1853" providerId="ADAL" clId="{F62FB03F-9974-4FB2-9085-D7F55F0A5410}" dt="2023-10-28T17:18:17.693" v="8324" actId="165"/>
          <ac:grpSpMkLst>
            <pc:docMk/>
            <pc:sldMk cId="577317320" sldId="600"/>
            <ac:grpSpMk id="32" creationId="{229FC8C2-C18D-4446-B726-34B8E512F766}"/>
          </ac:grpSpMkLst>
        </pc:grpChg>
        <pc:grpChg chg="add del mod topLvl">
          <ac:chgData name="Gnanvo, Kondo (kg6cq)" userId="cf2a00cd-5d4a-477d-a52f-af039bcf1853" providerId="ADAL" clId="{F62FB03F-9974-4FB2-9085-D7F55F0A5410}" dt="2023-10-28T17:18:17.693" v="8324" actId="165"/>
          <ac:grpSpMkLst>
            <pc:docMk/>
            <pc:sldMk cId="577317320" sldId="600"/>
            <ac:grpSpMk id="33" creationId="{90101FBF-96ED-4658-8C63-53F92819B987}"/>
          </ac:grpSpMkLst>
        </pc:grpChg>
        <pc:grpChg chg="add del mod topLvl">
          <ac:chgData name="Gnanvo, Kondo (kg6cq)" userId="cf2a00cd-5d4a-477d-a52f-af039bcf1853" providerId="ADAL" clId="{F62FB03F-9974-4FB2-9085-D7F55F0A5410}" dt="2023-10-28T17:18:17.693" v="8324" actId="165"/>
          <ac:grpSpMkLst>
            <pc:docMk/>
            <pc:sldMk cId="577317320" sldId="600"/>
            <ac:grpSpMk id="34" creationId="{9B129989-A516-4B82-907E-7A1774132EFC}"/>
          </ac:grpSpMkLst>
        </pc:grpChg>
        <pc:grpChg chg="add mod">
          <ac:chgData name="Gnanvo, Kondo (kg6cq)" userId="cf2a00cd-5d4a-477d-a52f-af039bcf1853" providerId="ADAL" clId="{F62FB03F-9974-4FB2-9085-D7F55F0A5410}" dt="2023-10-26T19:51:28.678" v="3149" actId="164"/>
          <ac:grpSpMkLst>
            <pc:docMk/>
            <pc:sldMk cId="577317320" sldId="600"/>
            <ac:grpSpMk id="35" creationId="{3EB04180-A7B7-409F-AB23-06954A059A74}"/>
          </ac:grpSpMkLst>
        </pc:grpChg>
        <pc:grpChg chg="add mod">
          <ac:chgData name="Gnanvo, Kondo (kg6cq)" userId="cf2a00cd-5d4a-477d-a52f-af039bcf1853" providerId="ADAL" clId="{F62FB03F-9974-4FB2-9085-D7F55F0A5410}" dt="2023-10-26T19:51:28.678" v="3149" actId="164"/>
          <ac:grpSpMkLst>
            <pc:docMk/>
            <pc:sldMk cId="577317320" sldId="600"/>
            <ac:grpSpMk id="36" creationId="{B56B1662-E529-4B17-BB1F-6A134DDEDDA4}"/>
          </ac:grpSpMkLst>
        </pc:grpChg>
        <pc:grpChg chg="add del mod topLvl">
          <ac:chgData name="Gnanvo, Kondo (kg6cq)" userId="cf2a00cd-5d4a-477d-a52f-af039bcf1853" providerId="ADAL" clId="{F62FB03F-9974-4FB2-9085-D7F55F0A5410}" dt="2023-10-28T17:18:14.232" v="8323" actId="165"/>
          <ac:grpSpMkLst>
            <pc:docMk/>
            <pc:sldMk cId="577317320" sldId="600"/>
            <ac:grpSpMk id="37" creationId="{BC1E0F1F-7F9B-4B4E-A685-891B29EF57E9}"/>
          </ac:grpSpMkLst>
        </pc:grpChg>
        <pc:grpChg chg="add del mod topLvl">
          <ac:chgData name="Gnanvo, Kondo (kg6cq)" userId="cf2a00cd-5d4a-477d-a52f-af039bcf1853" providerId="ADAL" clId="{F62FB03F-9974-4FB2-9085-D7F55F0A5410}" dt="2023-10-28T17:19:04.369" v="8332" actId="165"/>
          <ac:grpSpMkLst>
            <pc:docMk/>
            <pc:sldMk cId="577317320" sldId="600"/>
            <ac:grpSpMk id="38" creationId="{89A63E4E-237C-47CB-A151-0256756F1C85}"/>
          </ac:grpSpMkLst>
        </pc:grpChg>
        <pc:grpChg chg="add del mod">
          <ac:chgData name="Gnanvo, Kondo (kg6cq)" userId="cf2a00cd-5d4a-477d-a52f-af039bcf1853" providerId="ADAL" clId="{F62FB03F-9974-4FB2-9085-D7F55F0A5410}" dt="2023-10-28T17:17:10.146" v="8305" actId="165"/>
          <ac:grpSpMkLst>
            <pc:docMk/>
            <pc:sldMk cId="577317320" sldId="600"/>
            <ac:grpSpMk id="42" creationId="{48A66B06-0ACC-4BA8-BFAF-C3A95C24B7DA}"/>
          </ac:grpSpMkLst>
        </pc:grpChg>
        <pc:grpChg chg="add del mod">
          <ac:chgData name="Gnanvo, Kondo (kg6cq)" userId="cf2a00cd-5d4a-477d-a52f-af039bcf1853" providerId="ADAL" clId="{F62FB03F-9974-4FB2-9085-D7F55F0A5410}" dt="2023-10-28T17:18:10.760" v="8322" actId="165"/>
          <ac:grpSpMkLst>
            <pc:docMk/>
            <pc:sldMk cId="577317320" sldId="600"/>
            <ac:grpSpMk id="43" creationId="{AB6E450F-6725-4B55-B71E-06841B721858}"/>
          </ac:grpSpMkLst>
        </pc:grpChg>
        <pc:graphicFrameChg chg="add del">
          <ac:chgData name="Gnanvo, Kondo (kg6cq)" userId="cf2a00cd-5d4a-477d-a52f-af039bcf1853" providerId="ADAL" clId="{F62FB03F-9974-4FB2-9085-D7F55F0A5410}" dt="2023-10-28T17:38:34.419" v="8555" actId="478"/>
          <ac:graphicFrameMkLst>
            <pc:docMk/>
            <pc:sldMk cId="577317320" sldId="600"/>
            <ac:graphicFrameMk id="24" creationId="{A7F4E7D3-BDF6-4F50-B94E-A2CBDA12AAD8}"/>
          </ac:graphicFrameMkLst>
        </pc:graphicFrameChg>
        <pc:graphicFrameChg chg="add mod modGraphic">
          <ac:chgData name="Gnanvo, Kondo (kg6cq)" userId="cf2a00cd-5d4a-477d-a52f-af039bcf1853" providerId="ADAL" clId="{F62FB03F-9974-4FB2-9085-D7F55F0A5410}" dt="2023-10-28T17:40:41.586" v="8632" actId="554"/>
          <ac:graphicFrameMkLst>
            <pc:docMk/>
            <pc:sldMk cId="577317320" sldId="600"/>
            <ac:graphicFrameMk id="26" creationId="{7D4917A6-942D-498C-B462-7AA988E43446}"/>
          </ac:graphicFrameMkLst>
        </pc:graphicFrameChg>
        <pc:graphicFrameChg chg="add del mod modGraphic">
          <ac:chgData name="Gnanvo, Kondo (kg6cq)" userId="cf2a00cd-5d4a-477d-a52f-af039bcf1853" providerId="ADAL" clId="{F62FB03F-9974-4FB2-9085-D7F55F0A5410}" dt="2023-10-26T20:15:51.410" v="3512" actId="14734"/>
          <ac:graphicFrameMkLst>
            <pc:docMk/>
            <pc:sldMk cId="577317320" sldId="600"/>
            <ac:graphicFrameMk id="28" creationId="{2DBA8CB9-52F3-40C0-8A24-000710C27E89}"/>
          </ac:graphicFrameMkLst>
        </pc:graphicFrameChg>
        <pc:picChg chg="add del mod">
          <ac:chgData name="Gnanvo, Kondo (kg6cq)" userId="cf2a00cd-5d4a-477d-a52f-af039bcf1853" providerId="ADAL" clId="{F62FB03F-9974-4FB2-9085-D7F55F0A5410}" dt="2023-10-25T22:51:00.238" v="37" actId="478"/>
          <ac:picMkLst>
            <pc:docMk/>
            <pc:sldMk cId="577317320" sldId="600"/>
            <ac:picMk id="3" creationId="{07752697-7ECB-41D8-883A-C6B2EADE1ABE}"/>
          </ac:picMkLst>
        </pc:picChg>
        <pc:picChg chg="add mod ord topLvl">
          <ac:chgData name="Gnanvo, Kondo (kg6cq)" userId="cf2a00cd-5d4a-477d-a52f-af039bcf1853" providerId="ADAL" clId="{F62FB03F-9974-4FB2-9085-D7F55F0A5410}" dt="2023-10-28T17:40:05.844" v="8621" actId="1076"/>
          <ac:picMkLst>
            <pc:docMk/>
            <pc:sldMk cId="577317320" sldId="600"/>
            <ac:picMk id="3" creationId="{37C9BEFE-E812-4FDA-B144-7B1DBB84068C}"/>
          </ac:picMkLst>
        </pc:picChg>
        <pc:picChg chg="add del mod topLvl">
          <ac:chgData name="Gnanvo, Kondo (kg6cq)" userId="cf2a00cd-5d4a-477d-a52f-af039bcf1853" providerId="ADAL" clId="{F62FB03F-9974-4FB2-9085-D7F55F0A5410}" dt="2023-10-26T19:21:49.002" v="2474" actId="478"/>
          <ac:picMkLst>
            <pc:docMk/>
            <pc:sldMk cId="577317320" sldId="600"/>
            <ac:picMk id="5" creationId="{45702D2F-F54D-4E94-9747-D1EE300743BF}"/>
          </ac:picMkLst>
        </pc:picChg>
        <pc:picChg chg="add mod topLvl">
          <ac:chgData name="Gnanvo, Kondo (kg6cq)" userId="cf2a00cd-5d4a-477d-a52f-af039bcf1853" providerId="ADAL" clId="{F62FB03F-9974-4FB2-9085-D7F55F0A5410}" dt="2023-10-28T17:19:26.943" v="8335" actId="555"/>
          <ac:picMkLst>
            <pc:docMk/>
            <pc:sldMk cId="577317320" sldId="600"/>
            <ac:picMk id="7" creationId="{9E94F87F-2BA9-4BE3-9D55-1E8FD7CD4C0E}"/>
          </ac:picMkLst>
        </pc:picChg>
        <pc:picChg chg="add mod topLvl">
          <ac:chgData name="Gnanvo, Kondo (kg6cq)" userId="cf2a00cd-5d4a-477d-a52f-af039bcf1853" providerId="ADAL" clId="{F62FB03F-9974-4FB2-9085-D7F55F0A5410}" dt="2023-10-28T17:41:13.985" v="8634" actId="1076"/>
          <ac:picMkLst>
            <pc:docMk/>
            <pc:sldMk cId="577317320" sldId="600"/>
            <ac:picMk id="9" creationId="{B0D62C84-DEA1-45EC-A326-CDAF0B1B7494}"/>
          </ac:picMkLst>
        </pc:picChg>
        <pc:picChg chg="add mod ord topLvl">
          <ac:chgData name="Gnanvo, Kondo (kg6cq)" userId="cf2a00cd-5d4a-477d-a52f-af039bcf1853" providerId="ADAL" clId="{F62FB03F-9974-4FB2-9085-D7F55F0A5410}" dt="2023-10-28T17:19:15.641" v="8334" actId="552"/>
          <ac:picMkLst>
            <pc:docMk/>
            <pc:sldMk cId="577317320" sldId="600"/>
            <ac:picMk id="11" creationId="{C0713936-DE75-46BF-8DA1-8B9B5F077822}"/>
          </ac:picMkLst>
        </pc:picChg>
        <pc:picChg chg="add mod">
          <ac:chgData name="Gnanvo, Kondo (kg6cq)" userId="cf2a00cd-5d4a-477d-a52f-af039bcf1853" providerId="ADAL" clId="{F62FB03F-9974-4FB2-9085-D7F55F0A5410}" dt="2023-10-25T22:59:59.152" v="277" actId="164"/>
          <ac:picMkLst>
            <pc:docMk/>
            <pc:sldMk cId="577317320" sldId="600"/>
            <ac:picMk id="14" creationId="{92379ED0-D600-4768-8926-D354F643139F}"/>
          </ac:picMkLst>
        </pc:picChg>
        <pc:picChg chg="add del mod">
          <ac:chgData name="Gnanvo, Kondo (kg6cq)" userId="cf2a00cd-5d4a-477d-a52f-af039bcf1853" providerId="ADAL" clId="{F62FB03F-9974-4FB2-9085-D7F55F0A5410}" dt="2023-10-25T22:59:45.450" v="274" actId="478"/>
          <ac:picMkLst>
            <pc:docMk/>
            <pc:sldMk cId="577317320" sldId="600"/>
            <ac:picMk id="16" creationId="{5F4F98F0-5052-43EF-8927-C4B10B67E359}"/>
          </ac:picMkLst>
        </pc:picChg>
        <pc:picChg chg="add mod ord topLvl">
          <ac:chgData name="Gnanvo, Kondo (kg6cq)" userId="cf2a00cd-5d4a-477d-a52f-af039bcf1853" providerId="ADAL" clId="{F62FB03F-9974-4FB2-9085-D7F55F0A5410}" dt="2023-10-28T17:19:26.943" v="8335" actId="555"/>
          <ac:picMkLst>
            <pc:docMk/>
            <pc:sldMk cId="577317320" sldId="600"/>
            <ac:picMk id="21" creationId="{EDA5758F-C23E-49BB-9714-0113F46DC2F0}"/>
          </ac:picMkLst>
        </pc:picChg>
      </pc:sldChg>
      <pc:sldChg chg="modSp mod">
        <pc:chgData name="Gnanvo, Kondo (kg6cq)" userId="cf2a00cd-5d4a-477d-a52f-af039bcf1853" providerId="ADAL" clId="{F62FB03F-9974-4FB2-9085-D7F55F0A5410}" dt="2023-10-28T15:14:30.696" v="7757" actId="1035"/>
        <pc:sldMkLst>
          <pc:docMk/>
          <pc:sldMk cId="1265580609" sldId="608"/>
        </pc:sldMkLst>
        <pc:spChg chg="mod">
          <ac:chgData name="Gnanvo, Kondo (kg6cq)" userId="cf2a00cd-5d4a-477d-a52f-af039bcf1853" providerId="ADAL" clId="{F62FB03F-9974-4FB2-9085-D7F55F0A5410}" dt="2023-10-27T13:11:39.429" v="4049" actId="27636"/>
          <ac:spMkLst>
            <pc:docMk/>
            <pc:sldMk cId="1265580609" sldId="608"/>
            <ac:spMk id="16" creationId="{59352EF2-3E91-4E70-8969-6959975DE949}"/>
          </ac:spMkLst>
        </pc:spChg>
        <pc:grpChg chg="mod">
          <ac:chgData name="Gnanvo, Kondo (kg6cq)" userId="cf2a00cd-5d4a-477d-a52f-af039bcf1853" providerId="ADAL" clId="{F62FB03F-9974-4FB2-9085-D7F55F0A5410}" dt="2023-10-28T15:14:30.696" v="7757" actId="1035"/>
          <ac:grpSpMkLst>
            <pc:docMk/>
            <pc:sldMk cId="1265580609" sldId="608"/>
            <ac:grpSpMk id="2" creationId="{253DEF15-006B-49CE-A8CE-429EE8CE3A6F}"/>
          </ac:grpSpMkLst>
        </pc:grpChg>
      </pc:sldChg>
      <pc:sldChg chg="addSp delSp modSp mod">
        <pc:chgData name="Gnanvo, Kondo (kg6cq)" userId="cf2a00cd-5d4a-477d-a52f-af039bcf1853" providerId="ADAL" clId="{F62FB03F-9974-4FB2-9085-D7F55F0A5410}" dt="2023-10-28T18:54:56.977" v="9770" actId="6549"/>
        <pc:sldMkLst>
          <pc:docMk/>
          <pc:sldMk cId="0" sldId="612"/>
        </pc:sldMkLst>
        <pc:spChg chg="add del">
          <ac:chgData name="Gnanvo, Kondo (kg6cq)" userId="cf2a00cd-5d4a-477d-a52f-af039bcf1853" providerId="ADAL" clId="{F62FB03F-9974-4FB2-9085-D7F55F0A5410}" dt="2023-10-28T15:36:42.670" v="8213" actId="478"/>
          <ac:spMkLst>
            <pc:docMk/>
            <pc:sldMk cId="0" sldId="612"/>
            <ac:spMk id="7" creationId="{35B594E6-55DC-4D7E-B738-EBC4B9AA0AF8}"/>
          </ac:spMkLst>
        </pc:spChg>
        <pc:spChg chg="add mod">
          <ac:chgData name="Gnanvo, Kondo (kg6cq)" userId="cf2a00cd-5d4a-477d-a52f-af039bcf1853" providerId="ADAL" clId="{F62FB03F-9974-4FB2-9085-D7F55F0A5410}" dt="2023-10-28T17:59:44.908" v="8877" actId="207"/>
          <ac:spMkLst>
            <pc:docMk/>
            <pc:sldMk cId="0" sldId="612"/>
            <ac:spMk id="8" creationId="{F060C689-74C9-4750-8938-4BF95F81CF8F}"/>
          </ac:spMkLst>
        </pc:spChg>
        <pc:spChg chg="add mod">
          <ac:chgData name="Gnanvo, Kondo (kg6cq)" userId="cf2a00cd-5d4a-477d-a52f-af039bcf1853" providerId="ADAL" clId="{F62FB03F-9974-4FB2-9085-D7F55F0A5410}" dt="2023-10-28T18:23:05.240" v="9354" actId="14100"/>
          <ac:spMkLst>
            <pc:docMk/>
            <pc:sldMk cId="0" sldId="612"/>
            <ac:spMk id="12" creationId="{069ADAD2-9F4B-4CC0-88BA-E93C895E394D}"/>
          </ac:spMkLst>
        </pc:spChg>
        <pc:spChg chg="mod">
          <ac:chgData name="Gnanvo, Kondo (kg6cq)" userId="cf2a00cd-5d4a-477d-a52f-af039bcf1853" providerId="ADAL" clId="{F62FB03F-9974-4FB2-9085-D7F55F0A5410}" dt="2023-10-28T18:23:16.794" v="9367" actId="6549"/>
          <ac:spMkLst>
            <pc:docMk/>
            <pc:sldMk cId="0" sldId="612"/>
            <ac:spMk id="258" creationId="{00000000-0000-0000-0000-000000000000}"/>
          </ac:spMkLst>
        </pc:spChg>
        <pc:graphicFrameChg chg="add mod ord modGraphic">
          <ac:chgData name="Gnanvo, Kondo (kg6cq)" userId="cf2a00cd-5d4a-477d-a52f-af039bcf1853" providerId="ADAL" clId="{F62FB03F-9974-4FB2-9085-D7F55F0A5410}" dt="2023-10-28T18:54:56.977" v="9770" actId="6549"/>
          <ac:graphicFrameMkLst>
            <pc:docMk/>
            <pc:sldMk cId="0" sldId="612"/>
            <ac:graphicFrameMk id="3" creationId="{B54C92AB-4E5B-4C42-A8F9-EB8188C020C6}"/>
          </ac:graphicFrameMkLst>
        </pc:graphicFrameChg>
        <pc:graphicFrameChg chg="add del">
          <ac:chgData name="Gnanvo, Kondo (kg6cq)" userId="cf2a00cd-5d4a-477d-a52f-af039bcf1853" providerId="ADAL" clId="{F62FB03F-9974-4FB2-9085-D7F55F0A5410}" dt="2023-10-28T17:54:30.926" v="8709" actId="478"/>
          <ac:graphicFrameMkLst>
            <pc:docMk/>
            <pc:sldMk cId="0" sldId="612"/>
            <ac:graphicFrameMk id="9" creationId="{60BB819D-AE40-414D-8473-C6CBC4F0C8F7}"/>
          </ac:graphicFrameMkLst>
        </pc:graphicFrameChg>
        <pc:graphicFrameChg chg="add del">
          <ac:chgData name="Gnanvo, Kondo (kg6cq)" userId="cf2a00cd-5d4a-477d-a52f-af039bcf1853" providerId="ADAL" clId="{F62FB03F-9974-4FB2-9085-D7F55F0A5410}" dt="2023-10-28T17:54:48.747" v="8711" actId="478"/>
          <ac:graphicFrameMkLst>
            <pc:docMk/>
            <pc:sldMk cId="0" sldId="612"/>
            <ac:graphicFrameMk id="10" creationId="{112A7C21-AA21-4892-AC72-D705A9F5E546}"/>
          </ac:graphicFrameMkLst>
        </pc:graphicFrameChg>
        <pc:graphicFrameChg chg="add del mod modGraphic">
          <ac:chgData name="Gnanvo, Kondo (kg6cq)" userId="cf2a00cd-5d4a-477d-a52f-af039bcf1853" providerId="ADAL" clId="{F62FB03F-9974-4FB2-9085-D7F55F0A5410}" dt="2023-10-28T17:55:26.210" v="8716" actId="478"/>
          <ac:graphicFrameMkLst>
            <pc:docMk/>
            <pc:sldMk cId="0" sldId="612"/>
            <ac:graphicFrameMk id="11" creationId="{56315FF6-2740-4FC6-8DB2-DDC4B0863D17}"/>
          </ac:graphicFrameMkLst>
        </pc:graphicFrameChg>
        <pc:picChg chg="add mod">
          <ac:chgData name="Gnanvo, Kondo (kg6cq)" userId="cf2a00cd-5d4a-477d-a52f-af039bcf1853" providerId="ADAL" clId="{F62FB03F-9974-4FB2-9085-D7F55F0A5410}" dt="2023-10-28T17:59:28.516" v="8874" actId="408"/>
          <ac:picMkLst>
            <pc:docMk/>
            <pc:sldMk cId="0" sldId="612"/>
            <ac:picMk id="4" creationId="{4929DF3B-D6DF-428E-91FC-02678EEE9548}"/>
          </ac:picMkLst>
        </pc:picChg>
        <pc:picChg chg="add mod">
          <ac:chgData name="Gnanvo, Kondo (kg6cq)" userId="cf2a00cd-5d4a-477d-a52f-af039bcf1853" providerId="ADAL" clId="{F62FB03F-9974-4FB2-9085-D7F55F0A5410}" dt="2023-10-28T17:59:28.516" v="8874" actId="408"/>
          <ac:picMkLst>
            <pc:docMk/>
            <pc:sldMk cId="0" sldId="612"/>
            <ac:picMk id="5" creationId="{E23EA735-3EFD-4CCA-9820-1912DF64A609}"/>
          </ac:picMkLst>
        </pc:picChg>
        <pc:picChg chg="add mod">
          <ac:chgData name="Gnanvo, Kondo (kg6cq)" userId="cf2a00cd-5d4a-477d-a52f-af039bcf1853" providerId="ADAL" clId="{F62FB03F-9974-4FB2-9085-D7F55F0A5410}" dt="2023-10-28T17:59:28.516" v="8874" actId="408"/>
          <ac:picMkLst>
            <pc:docMk/>
            <pc:sldMk cId="0" sldId="612"/>
            <ac:picMk id="6" creationId="{7343404E-5E80-4D88-8C50-28694F3E3E65}"/>
          </ac:picMkLst>
        </pc:picChg>
      </pc:sldChg>
      <pc:sldChg chg="addSp delSp modSp mod">
        <pc:chgData name="Gnanvo, Kondo (kg6cq)" userId="cf2a00cd-5d4a-477d-a52f-af039bcf1853" providerId="ADAL" clId="{F62FB03F-9974-4FB2-9085-D7F55F0A5410}" dt="2023-10-28T15:15:57.605" v="7813" actId="20577"/>
        <pc:sldMkLst>
          <pc:docMk/>
          <pc:sldMk cId="596376701" sldId="618"/>
        </pc:sldMkLst>
        <pc:spChg chg="add mod">
          <ac:chgData name="Gnanvo, Kondo (kg6cq)" userId="cf2a00cd-5d4a-477d-a52f-af039bcf1853" providerId="ADAL" clId="{F62FB03F-9974-4FB2-9085-D7F55F0A5410}" dt="2023-10-28T15:15:57.605" v="7813" actId="20577"/>
          <ac:spMkLst>
            <pc:docMk/>
            <pc:sldMk cId="596376701" sldId="618"/>
            <ac:spMk id="3" creationId="{8C774E01-789F-494A-B162-0C28A339C339}"/>
          </ac:spMkLst>
        </pc:spChg>
        <pc:spChg chg="del">
          <ac:chgData name="Gnanvo, Kondo (kg6cq)" userId="cf2a00cd-5d4a-477d-a52f-af039bcf1853" providerId="ADAL" clId="{F62FB03F-9974-4FB2-9085-D7F55F0A5410}" dt="2023-10-25T23:52:15.572" v="1202" actId="478"/>
          <ac:spMkLst>
            <pc:docMk/>
            <pc:sldMk cId="596376701" sldId="618"/>
            <ac:spMk id="12" creationId="{36DD7BD2-F8E3-4012-AD92-CB1DC92BA3F7}"/>
          </ac:spMkLst>
        </pc:spChg>
        <pc:spChg chg="add del">
          <ac:chgData name="Gnanvo, Kondo (kg6cq)" userId="cf2a00cd-5d4a-477d-a52f-af039bcf1853" providerId="ADAL" clId="{F62FB03F-9974-4FB2-9085-D7F55F0A5410}" dt="2023-10-25T23:52:25.991" v="1204" actId="478"/>
          <ac:spMkLst>
            <pc:docMk/>
            <pc:sldMk cId="596376701" sldId="618"/>
            <ac:spMk id="313" creationId="{1648CD0D-E0F5-449B-948F-8139EC41829D}"/>
          </ac:spMkLst>
        </pc:spChg>
        <pc:spChg chg="add del">
          <ac:chgData name="Gnanvo, Kondo (kg6cq)" userId="cf2a00cd-5d4a-477d-a52f-af039bcf1853" providerId="ADAL" clId="{F62FB03F-9974-4FB2-9085-D7F55F0A5410}" dt="2023-10-25T23:52:25.991" v="1204" actId="478"/>
          <ac:spMkLst>
            <pc:docMk/>
            <pc:sldMk cId="596376701" sldId="618"/>
            <ac:spMk id="314" creationId="{99C9837D-3B0D-4666-9DB0-03CF119FC862}"/>
          </ac:spMkLst>
        </pc:spChg>
        <pc:spChg chg="add del">
          <ac:chgData name="Gnanvo, Kondo (kg6cq)" userId="cf2a00cd-5d4a-477d-a52f-af039bcf1853" providerId="ADAL" clId="{F62FB03F-9974-4FB2-9085-D7F55F0A5410}" dt="2023-10-25T23:52:25.991" v="1204" actId="478"/>
          <ac:spMkLst>
            <pc:docMk/>
            <pc:sldMk cId="596376701" sldId="618"/>
            <ac:spMk id="316" creationId="{572033B8-70F4-4483-9E73-7BAC8874DED6}"/>
          </ac:spMkLst>
        </pc:spChg>
        <pc:spChg chg="add del">
          <ac:chgData name="Gnanvo, Kondo (kg6cq)" userId="cf2a00cd-5d4a-477d-a52f-af039bcf1853" providerId="ADAL" clId="{F62FB03F-9974-4FB2-9085-D7F55F0A5410}" dt="2023-10-25T23:52:25.991" v="1204" actId="478"/>
          <ac:spMkLst>
            <pc:docMk/>
            <pc:sldMk cId="596376701" sldId="618"/>
            <ac:spMk id="317" creationId="{7795C172-5675-40D7-931E-0CD83E0380EC}"/>
          </ac:spMkLst>
        </pc:spChg>
        <pc:spChg chg="add del">
          <ac:chgData name="Gnanvo, Kondo (kg6cq)" userId="cf2a00cd-5d4a-477d-a52f-af039bcf1853" providerId="ADAL" clId="{F62FB03F-9974-4FB2-9085-D7F55F0A5410}" dt="2023-10-25T23:52:25.991" v="1204" actId="478"/>
          <ac:spMkLst>
            <pc:docMk/>
            <pc:sldMk cId="596376701" sldId="618"/>
            <ac:spMk id="318" creationId="{7073B52A-19B0-4FE3-A749-DDC2D6DED6A2}"/>
          </ac:spMkLst>
        </pc:spChg>
        <pc:spChg chg="add del">
          <ac:chgData name="Gnanvo, Kondo (kg6cq)" userId="cf2a00cd-5d4a-477d-a52f-af039bcf1853" providerId="ADAL" clId="{F62FB03F-9974-4FB2-9085-D7F55F0A5410}" dt="2023-10-25T23:52:25.991" v="1204" actId="478"/>
          <ac:spMkLst>
            <pc:docMk/>
            <pc:sldMk cId="596376701" sldId="618"/>
            <ac:spMk id="321" creationId="{2A321E39-BBD6-4975-AA39-40FCA7152047}"/>
          </ac:spMkLst>
        </pc:spChg>
        <pc:spChg chg="add del">
          <ac:chgData name="Gnanvo, Kondo (kg6cq)" userId="cf2a00cd-5d4a-477d-a52f-af039bcf1853" providerId="ADAL" clId="{F62FB03F-9974-4FB2-9085-D7F55F0A5410}" dt="2023-10-25T23:52:25.991" v="1204" actId="478"/>
          <ac:spMkLst>
            <pc:docMk/>
            <pc:sldMk cId="596376701" sldId="618"/>
            <ac:spMk id="322" creationId="{33C4102E-D25B-4D4D-A2B1-FEA173750AD8}"/>
          </ac:spMkLst>
        </pc:spChg>
        <pc:spChg chg="add del">
          <ac:chgData name="Gnanvo, Kondo (kg6cq)" userId="cf2a00cd-5d4a-477d-a52f-af039bcf1853" providerId="ADAL" clId="{F62FB03F-9974-4FB2-9085-D7F55F0A5410}" dt="2023-10-25T23:52:25.991" v="1204" actId="478"/>
          <ac:spMkLst>
            <pc:docMk/>
            <pc:sldMk cId="596376701" sldId="618"/>
            <ac:spMk id="323" creationId="{DC20C742-6F30-42FA-9CDE-12024298D891}"/>
          </ac:spMkLst>
        </pc:spChg>
        <pc:spChg chg="add del">
          <ac:chgData name="Gnanvo, Kondo (kg6cq)" userId="cf2a00cd-5d4a-477d-a52f-af039bcf1853" providerId="ADAL" clId="{F62FB03F-9974-4FB2-9085-D7F55F0A5410}" dt="2023-10-25T23:52:25.991" v="1204" actId="478"/>
          <ac:spMkLst>
            <pc:docMk/>
            <pc:sldMk cId="596376701" sldId="618"/>
            <ac:spMk id="324" creationId="{F4300794-2001-4C84-8282-0E0CBDF05EA3}"/>
          </ac:spMkLst>
        </pc:spChg>
        <pc:spChg chg="add del">
          <ac:chgData name="Gnanvo, Kondo (kg6cq)" userId="cf2a00cd-5d4a-477d-a52f-af039bcf1853" providerId="ADAL" clId="{F62FB03F-9974-4FB2-9085-D7F55F0A5410}" dt="2023-10-25T23:52:25.991" v="1204" actId="478"/>
          <ac:spMkLst>
            <pc:docMk/>
            <pc:sldMk cId="596376701" sldId="618"/>
            <ac:spMk id="328" creationId="{8A098CB6-4814-447A-BFDE-74B3670BC1FA}"/>
          </ac:spMkLst>
        </pc:spChg>
        <pc:spChg chg="add del">
          <ac:chgData name="Gnanvo, Kondo (kg6cq)" userId="cf2a00cd-5d4a-477d-a52f-af039bcf1853" providerId="ADAL" clId="{F62FB03F-9974-4FB2-9085-D7F55F0A5410}" dt="2023-10-25T23:52:25.991" v="1204" actId="478"/>
          <ac:spMkLst>
            <pc:docMk/>
            <pc:sldMk cId="596376701" sldId="618"/>
            <ac:spMk id="338" creationId="{0CABCA48-CE1B-44F0-B168-3B840B1ECE04}"/>
          </ac:spMkLst>
        </pc:spChg>
        <pc:spChg chg="add del">
          <ac:chgData name="Gnanvo, Kondo (kg6cq)" userId="cf2a00cd-5d4a-477d-a52f-af039bcf1853" providerId="ADAL" clId="{F62FB03F-9974-4FB2-9085-D7F55F0A5410}" dt="2023-10-25T23:52:25.991" v="1204" actId="478"/>
          <ac:spMkLst>
            <pc:docMk/>
            <pc:sldMk cId="596376701" sldId="618"/>
            <ac:spMk id="339" creationId="{2E7A76AE-129A-42D5-BB5A-8976549C6F07}"/>
          </ac:spMkLst>
        </pc:spChg>
        <pc:spChg chg="add del">
          <ac:chgData name="Gnanvo, Kondo (kg6cq)" userId="cf2a00cd-5d4a-477d-a52f-af039bcf1853" providerId="ADAL" clId="{F62FB03F-9974-4FB2-9085-D7F55F0A5410}" dt="2023-10-25T23:52:25.991" v="1204" actId="478"/>
          <ac:spMkLst>
            <pc:docMk/>
            <pc:sldMk cId="596376701" sldId="618"/>
            <ac:spMk id="340" creationId="{7A70D6EB-57D4-499E-8BE7-07897374C2CD}"/>
          </ac:spMkLst>
        </pc:spChg>
        <pc:spChg chg="add mod">
          <ac:chgData name="Gnanvo, Kondo (kg6cq)" userId="cf2a00cd-5d4a-477d-a52f-af039bcf1853" providerId="ADAL" clId="{F62FB03F-9974-4FB2-9085-D7F55F0A5410}" dt="2023-10-27T13:11:29.299" v="4045" actId="27636"/>
          <ac:spMkLst>
            <pc:docMk/>
            <pc:sldMk cId="596376701" sldId="618"/>
            <ac:spMk id="343" creationId="{9D35E7F1-6553-409D-9219-D5C53F6037A8}"/>
          </ac:spMkLst>
        </pc:spChg>
        <pc:spChg chg="add mod">
          <ac:chgData name="Gnanvo, Kondo (kg6cq)" userId="cf2a00cd-5d4a-477d-a52f-af039bcf1853" providerId="ADAL" clId="{F62FB03F-9974-4FB2-9085-D7F55F0A5410}" dt="2023-10-25T23:52:46.524" v="1206" actId="164"/>
          <ac:spMkLst>
            <pc:docMk/>
            <pc:sldMk cId="596376701" sldId="618"/>
            <ac:spMk id="653" creationId="{06EFC2D3-5EA8-4821-BA8F-2E12011081F8}"/>
          </ac:spMkLst>
        </pc:spChg>
        <pc:spChg chg="add mod">
          <ac:chgData name="Gnanvo, Kondo (kg6cq)" userId="cf2a00cd-5d4a-477d-a52f-af039bcf1853" providerId="ADAL" clId="{F62FB03F-9974-4FB2-9085-D7F55F0A5410}" dt="2023-10-25T23:52:46.524" v="1206" actId="164"/>
          <ac:spMkLst>
            <pc:docMk/>
            <pc:sldMk cId="596376701" sldId="618"/>
            <ac:spMk id="654" creationId="{93C8BEED-3515-47AD-9FD6-0554E3E4B7BB}"/>
          </ac:spMkLst>
        </pc:spChg>
        <pc:spChg chg="add mod">
          <ac:chgData name="Gnanvo, Kondo (kg6cq)" userId="cf2a00cd-5d4a-477d-a52f-af039bcf1853" providerId="ADAL" clId="{F62FB03F-9974-4FB2-9085-D7F55F0A5410}" dt="2023-10-25T23:53:13.433" v="1212" actId="122"/>
          <ac:spMkLst>
            <pc:docMk/>
            <pc:sldMk cId="596376701" sldId="618"/>
            <ac:spMk id="656" creationId="{72F2B8E6-BA96-47B6-8C7D-FD898AABAE04}"/>
          </ac:spMkLst>
        </pc:spChg>
        <pc:spChg chg="add mod">
          <ac:chgData name="Gnanvo, Kondo (kg6cq)" userId="cf2a00cd-5d4a-477d-a52f-af039bcf1853" providerId="ADAL" clId="{F62FB03F-9974-4FB2-9085-D7F55F0A5410}" dt="2023-10-25T23:53:28.861" v="1214" actId="404"/>
          <ac:spMkLst>
            <pc:docMk/>
            <pc:sldMk cId="596376701" sldId="618"/>
            <ac:spMk id="657" creationId="{38FB5818-BFE2-41D9-B043-79A90286A6F6}"/>
          </ac:spMkLst>
        </pc:spChg>
        <pc:spChg chg="add mod">
          <ac:chgData name="Gnanvo, Kondo (kg6cq)" userId="cf2a00cd-5d4a-477d-a52f-af039bcf1853" providerId="ADAL" clId="{F62FB03F-9974-4FB2-9085-D7F55F0A5410}" dt="2023-10-25T23:53:37.994" v="1216" actId="404"/>
          <ac:spMkLst>
            <pc:docMk/>
            <pc:sldMk cId="596376701" sldId="618"/>
            <ac:spMk id="658" creationId="{524BA28F-E003-4B80-9075-8E32EDA037EB}"/>
          </ac:spMkLst>
        </pc:spChg>
        <pc:spChg chg="add mod">
          <ac:chgData name="Gnanvo, Kondo (kg6cq)" userId="cf2a00cd-5d4a-477d-a52f-af039bcf1853" providerId="ADAL" clId="{F62FB03F-9974-4FB2-9085-D7F55F0A5410}" dt="2023-10-25T23:52:46.524" v="1206" actId="164"/>
          <ac:spMkLst>
            <pc:docMk/>
            <pc:sldMk cId="596376701" sldId="618"/>
            <ac:spMk id="661" creationId="{74D8D931-17EA-437A-A074-9BA9EE50E658}"/>
          </ac:spMkLst>
        </pc:spChg>
        <pc:spChg chg="add mod">
          <ac:chgData name="Gnanvo, Kondo (kg6cq)" userId="cf2a00cd-5d4a-477d-a52f-af039bcf1853" providerId="ADAL" clId="{F62FB03F-9974-4FB2-9085-D7F55F0A5410}" dt="2023-10-25T23:52:46.524" v="1206" actId="164"/>
          <ac:spMkLst>
            <pc:docMk/>
            <pc:sldMk cId="596376701" sldId="618"/>
            <ac:spMk id="662" creationId="{B8C69F4E-29F6-4F10-9C83-1018B5B70FED}"/>
          </ac:spMkLst>
        </pc:spChg>
        <pc:spChg chg="add mod">
          <ac:chgData name="Gnanvo, Kondo (kg6cq)" userId="cf2a00cd-5d4a-477d-a52f-af039bcf1853" providerId="ADAL" clId="{F62FB03F-9974-4FB2-9085-D7F55F0A5410}" dt="2023-10-25T23:52:46.524" v="1206" actId="164"/>
          <ac:spMkLst>
            <pc:docMk/>
            <pc:sldMk cId="596376701" sldId="618"/>
            <ac:spMk id="663" creationId="{5169EFAC-4D24-44DD-B52F-AD985408CF17}"/>
          </ac:spMkLst>
        </pc:spChg>
        <pc:spChg chg="add mod">
          <ac:chgData name="Gnanvo, Kondo (kg6cq)" userId="cf2a00cd-5d4a-477d-a52f-af039bcf1853" providerId="ADAL" clId="{F62FB03F-9974-4FB2-9085-D7F55F0A5410}" dt="2023-10-25T23:52:46.524" v="1206" actId="164"/>
          <ac:spMkLst>
            <pc:docMk/>
            <pc:sldMk cId="596376701" sldId="618"/>
            <ac:spMk id="664" creationId="{5C4008FC-9610-4A4D-9B61-F6EB35C3C3C3}"/>
          </ac:spMkLst>
        </pc:spChg>
        <pc:spChg chg="add mod">
          <ac:chgData name="Gnanvo, Kondo (kg6cq)" userId="cf2a00cd-5d4a-477d-a52f-af039bcf1853" providerId="ADAL" clId="{F62FB03F-9974-4FB2-9085-D7F55F0A5410}" dt="2023-10-25T23:52:46.524" v="1206" actId="164"/>
          <ac:spMkLst>
            <pc:docMk/>
            <pc:sldMk cId="596376701" sldId="618"/>
            <ac:spMk id="668" creationId="{0F6E51FF-D21D-4D3E-904B-D4334E50DCB6}"/>
          </ac:spMkLst>
        </pc:spChg>
        <pc:spChg chg="add mod">
          <ac:chgData name="Gnanvo, Kondo (kg6cq)" userId="cf2a00cd-5d4a-477d-a52f-af039bcf1853" providerId="ADAL" clId="{F62FB03F-9974-4FB2-9085-D7F55F0A5410}" dt="2023-10-25T23:52:46.524" v="1206" actId="164"/>
          <ac:spMkLst>
            <pc:docMk/>
            <pc:sldMk cId="596376701" sldId="618"/>
            <ac:spMk id="678" creationId="{B9C8F54A-D5D0-419D-BFD6-AEC60761E905}"/>
          </ac:spMkLst>
        </pc:spChg>
        <pc:spChg chg="add mod">
          <ac:chgData name="Gnanvo, Kondo (kg6cq)" userId="cf2a00cd-5d4a-477d-a52f-af039bcf1853" providerId="ADAL" clId="{F62FB03F-9974-4FB2-9085-D7F55F0A5410}" dt="2023-10-25T23:52:46.524" v="1206" actId="164"/>
          <ac:spMkLst>
            <pc:docMk/>
            <pc:sldMk cId="596376701" sldId="618"/>
            <ac:spMk id="679" creationId="{7188DF83-9C1A-4ABB-97B4-B178D062C3BE}"/>
          </ac:spMkLst>
        </pc:spChg>
        <pc:spChg chg="add mod">
          <ac:chgData name="Gnanvo, Kondo (kg6cq)" userId="cf2a00cd-5d4a-477d-a52f-af039bcf1853" providerId="ADAL" clId="{F62FB03F-9974-4FB2-9085-D7F55F0A5410}" dt="2023-10-25T23:52:46.524" v="1206" actId="164"/>
          <ac:spMkLst>
            <pc:docMk/>
            <pc:sldMk cId="596376701" sldId="618"/>
            <ac:spMk id="680" creationId="{C0175BC4-B9D8-4A35-AEBA-11FF265AF4A7}"/>
          </ac:spMkLst>
        </pc:spChg>
        <pc:spChg chg="add del mod">
          <ac:chgData name="Gnanvo, Kondo (kg6cq)" userId="cf2a00cd-5d4a-477d-a52f-af039bcf1853" providerId="ADAL" clId="{F62FB03F-9974-4FB2-9085-D7F55F0A5410}" dt="2023-10-25T23:57:08.736" v="1305" actId="478"/>
          <ac:spMkLst>
            <pc:docMk/>
            <pc:sldMk cId="596376701" sldId="618"/>
            <ac:spMk id="683" creationId="{4F5E0A85-570C-4813-AF2A-CDB8433A16B0}"/>
          </ac:spMkLst>
        </pc:spChg>
        <pc:grpChg chg="add del mod">
          <ac:chgData name="Gnanvo, Kondo (kg6cq)" userId="cf2a00cd-5d4a-477d-a52f-af039bcf1853" providerId="ADAL" clId="{F62FB03F-9974-4FB2-9085-D7F55F0A5410}" dt="2023-10-25T23:57:05.483" v="1304" actId="478"/>
          <ac:grpSpMkLst>
            <pc:docMk/>
            <pc:sldMk cId="596376701" sldId="618"/>
            <ac:grpSpMk id="2" creationId="{D7A79CB9-D798-4AEC-BC6E-C3C61A4DB513}"/>
          </ac:grpSpMkLst>
        </pc:grpChg>
        <pc:grpChg chg="add del">
          <ac:chgData name="Gnanvo, Kondo (kg6cq)" userId="cf2a00cd-5d4a-477d-a52f-af039bcf1853" providerId="ADAL" clId="{F62FB03F-9974-4FB2-9085-D7F55F0A5410}" dt="2023-10-25T23:52:25.991" v="1204" actId="478"/>
          <ac:grpSpMkLst>
            <pc:docMk/>
            <pc:sldMk cId="596376701" sldId="618"/>
            <ac:grpSpMk id="3" creationId="{EA031E93-E207-4E66-B4B1-22D9DB2D140C}"/>
          </ac:grpSpMkLst>
        </pc:grpChg>
        <pc:grpChg chg="add 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344" creationId="{F68B2AAE-0B12-4554-A0D0-6CD5594F69D8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345" creationId="{8397BD38-643C-45A8-B52F-08AD2F65ACBC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347" creationId="{0B061DB5-E830-46FA-8F0B-D619CF3D6D08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348" creationId="{E82CBD99-95AA-44E1-8862-3FA86F06D23B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350" creationId="{2F1E96C4-92C1-49C8-8978-A984771F0290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353" creationId="{42E6CE19-BE42-48B0-ABDE-BB3511393257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354" creationId="{7EC82616-2238-461B-B9F4-C1D2A994ADE5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355" creationId="{F5E11722-98A8-4535-BC7E-DF27610F28D4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357" creationId="{DCE7C6FC-9458-4A40-AC36-BB1AC05513A7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27" creationId="{72E6F8AD-937F-4514-8407-F2E004C0F087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28" creationId="{5852333C-4E23-4DDC-9E16-BCD6734F8871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30" creationId="{51AA1628-6A98-444C-B464-04422FB132E7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31" creationId="{0FBD4A8F-CB63-4660-8ADF-4E6FFE5CCDAE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33" creationId="{A1FC6A85-15B9-4E52-B6BC-7EA367BDD34D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37" creationId="{9ADF59BA-72CA-41A2-91AB-CC3D7145C75E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41" creationId="{EB926E8A-A37F-4013-9B03-F51128F07C30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42" creationId="{49B539D3-6038-4FE3-A6CC-0715FEE87FF4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44" creationId="{FAECE165-7790-4333-ACC1-61CD04E9C8F4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48" creationId="{1BFD0FA4-EA9C-48B6-93D9-8F022B3F89B7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69" creationId="{4D0FE03C-623E-4A95-A1AD-2B49BAF5A408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71" creationId="{0857F473-9D2E-40B6-ABCA-D5D5242651B2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72" creationId="{ACCD099E-8727-4D8C-9471-AA522AC9862D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73" creationId="{FB416C65-0407-48DE-BC2D-2E8FD5038A22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74" creationId="{61FF8907-4BA7-4700-ACD3-193DC301D6BB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75" creationId="{B8CBDAB0-4E3F-4AB4-AD51-541874380711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76" creationId="{1942B93E-F681-494F-A839-96076D79553F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77" creationId="{8F461AD3-EE0F-450E-B732-66DC6AEE5D56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78" creationId="{E0417C79-D7BC-4609-A2CF-3925F9B35B42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79" creationId="{590848A4-A17F-4DF7-A8B7-F82B7469089F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80" creationId="{07BF79A9-2C37-4794-89CB-C4A3B1EAF564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81" creationId="{8EA91042-60FA-47F3-A9AA-21AF477337EA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82" creationId="{B7497F14-60F6-426B-B30C-24EC92D21728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83" creationId="{B0974D83-BAD2-42D4-8593-E7641635C893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84" creationId="{B01F86D0-BA30-4BDB-99D6-E2C5256CB1A4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85" creationId="{6F427CA2-E5E5-47F9-8865-A3F21BB221C6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486" creationId="{58B90682-5A12-46A1-978E-AD3641168F57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535" creationId="{C74EA3A0-D2EA-488C-BA6E-7C3BD5B58ED2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567" creationId="{00136DFA-F640-4B7E-B3C4-F4F1D0653B99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601" creationId="{A124BE7D-278A-4725-B513-628675B0F435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603" creationId="{92718D18-02C3-4678-9666-D4878E894EEB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604" creationId="{9A294FC3-5F4E-4ECF-8A3A-03A713F9ADD4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605" creationId="{B6A40E57-D9A0-4CDF-B13B-0C0FACAB032D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606" creationId="{4D0931EB-DE3D-4E30-9C9F-87160C31D8EC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607" creationId="{7D870618-FAC3-48A2-8906-7D28138C3028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608" creationId="{5059B8E9-F0DE-4A1B-B13A-A15B13CB4FBA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609" creationId="{32C35AA3-4207-4FFE-8664-AE28DB48D9D1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610" creationId="{8D49811E-C713-4AF0-9959-6D5B3AED64C5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611" creationId="{18A9D309-B239-43DC-8ABD-12B587C87968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612" creationId="{2DD3F947-D379-4995-A0CA-99B15B2FD0E6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613" creationId="{7ED05B9B-1C1C-4854-B3F9-6EBCEB9799C5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614" creationId="{E3064EBF-97B3-43B2-AC7C-B7AF05C8F27D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615" creationId="{4671F23A-E0EA-46F6-80E1-B461E0C0B6F2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616" creationId="{A33CC9E0-5B49-487B-9728-73C8AE0F14FA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617" creationId="{24B0F920-CF4E-474B-8EEA-707B4F77FEA6}"/>
          </ac:grpSpMkLst>
        </pc:grpChg>
        <pc:grpChg chg="mod">
          <ac:chgData name="Gnanvo, Kondo (kg6cq)" userId="cf2a00cd-5d4a-477d-a52f-af039bcf1853" providerId="ADAL" clId="{F62FB03F-9974-4FB2-9085-D7F55F0A5410}" dt="2023-10-25T23:54:05.027" v="1240" actId="1036"/>
          <ac:grpSpMkLst>
            <pc:docMk/>
            <pc:sldMk cId="596376701" sldId="618"/>
            <ac:grpSpMk id="618" creationId="{87CA36F4-3EFA-42F6-864D-24C807A34189}"/>
          </ac:grpSpMkLst>
        </pc:grpChg>
        <pc:picChg chg="add del">
          <ac:chgData name="Gnanvo, Kondo (kg6cq)" userId="cf2a00cd-5d4a-477d-a52f-af039bcf1853" providerId="ADAL" clId="{F62FB03F-9974-4FB2-9085-D7F55F0A5410}" dt="2023-10-25T23:52:25.991" v="1204" actId="478"/>
          <ac:picMkLst>
            <pc:docMk/>
            <pc:sldMk cId="596376701" sldId="618"/>
            <ac:picMk id="319" creationId="{73E781F1-010B-43C1-9C97-0B3375883982}"/>
          </ac:picMkLst>
        </pc:picChg>
        <pc:picChg chg="add mod">
          <ac:chgData name="Gnanvo, Kondo (kg6cq)" userId="cf2a00cd-5d4a-477d-a52f-af039bcf1853" providerId="ADAL" clId="{F62FB03F-9974-4FB2-9085-D7F55F0A5410}" dt="2023-10-25T23:52:46.524" v="1206" actId="164"/>
          <ac:picMkLst>
            <pc:docMk/>
            <pc:sldMk cId="596376701" sldId="618"/>
            <ac:picMk id="659" creationId="{0EC8515F-18BF-4AEE-99D0-9898AEE2FE77}"/>
          </ac:picMkLst>
        </pc:picChg>
        <pc:cxnChg chg="add del">
          <ac:chgData name="Gnanvo, Kondo (kg6cq)" userId="cf2a00cd-5d4a-477d-a52f-af039bcf1853" providerId="ADAL" clId="{F62FB03F-9974-4FB2-9085-D7F55F0A5410}" dt="2023-10-25T23:52:25.991" v="1204" actId="478"/>
          <ac:cxnSpMkLst>
            <pc:docMk/>
            <pc:sldMk cId="596376701" sldId="618"/>
            <ac:cxnSpMk id="315" creationId="{C97679E9-5139-4C8C-A2B2-48CE8D09639D}"/>
          </ac:cxnSpMkLst>
        </pc:cxnChg>
        <pc:cxnChg chg="add del">
          <ac:chgData name="Gnanvo, Kondo (kg6cq)" userId="cf2a00cd-5d4a-477d-a52f-af039bcf1853" providerId="ADAL" clId="{F62FB03F-9974-4FB2-9085-D7F55F0A5410}" dt="2023-10-25T23:52:25.991" v="1204" actId="478"/>
          <ac:cxnSpMkLst>
            <pc:docMk/>
            <pc:sldMk cId="596376701" sldId="618"/>
            <ac:cxnSpMk id="320" creationId="{E9BCDFA9-0E15-4549-9FB7-A6224D023D55}"/>
          </ac:cxnSpMkLst>
        </pc:cxnChg>
        <pc:cxnChg chg="add del">
          <ac:chgData name="Gnanvo, Kondo (kg6cq)" userId="cf2a00cd-5d4a-477d-a52f-af039bcf1853" providerId="ADAL" clId="{F62FB03F-9974-4FB2-9085-D7F55F0A5410}" dt="2023-10-25T23:52:25.991" v="1204" actId="478"/>
          <ac:cxnSpMkLst>
            <pc:docMk/>
            <pc:sldMk cId="596376701" sldId="618"/>
            <ac:cxnSpMk id="325" creationId="{9B123FDE-FBC1-480C-B491-744F572E8D5C}"/>
          </ac:cxnSpMkLst>
        </pc:cxnChg>
        <pc:cxnChg chg="add del">
          <ac:chgData name="Gnanvo, Kondo (kg6cq)" userId="cf2a00cd-5d4a-477d-a52f-af039bcf1853" providerId="ADAL" clId="{F62FB03F-9974-4FB2-9085-D7F55F0A5410}" dt="2023-10-25T23:52:25.991" v="1204" actId="478"/>
          <ac:cxnSpMkLst>
            <pc:docMk/>
            <pc:sldMk cId="596376701" sldId="618"/>
            <ac:cxnSpMk id="326" creationId="{470A5C48-02AC-4D27-AD64-24E807F8BB0E}"/>
          </ac:cxnSpMkLst>
        </pc:cxnChg>
        <pc:cxnChg chg="add del">
          <ac:chgData name="Gnanvo, Kondo (kg6cq)" userId="cf2a00cd-5d4a-477d-a52f-af039bcf1853" providerId="ADAL" clId="{F62FB03F-9974-4FB2-9085-D7F55F0A5410}" dt="2023-10-25T23:52:25.991" v="1204" actId="478"/>
          <ac:cxnSpMkLst>
            <pc:docMk/>
            <pc:sldMk cId="596376701" sldId="618"/>
            <ac:cxnSpMk id="327" creationId="{423BE874-1808-4D95-86F4-AAB24DEC037B}"/>
          </ac:cxnSpMkLst>
        </pc:cxnChg>
        <pc:cxnChg chg="add del">
          <ac:chgData name="Gnanvo, Kondo (kg6cq)" userId="cf2a00cd-5d4a-477d-a52f-af039bcf1853" providerId="ADAL" clId="{F62FB03F-9974-4FB2-9085-D7F55F0A5410}" dt="2023-10-25T23:52:25.991" v="1204" actId="478"/>
          <ac:cxnSpMkLst>
            <pc:docMk/>
            <pc:sldMk cId="596376701" sldId="618"/>
            <ac:cxnSpMk id="329" creationId="{7994F0FE-7E64-4C16-B87E-079C6A4B11A5}"/>
          </ac:cxnSpMkLst>
        </pc:cxnChg>
        <pc:cxnChg chg="add del">
          <ac:chgData name="Gnanvo, Kondo (kg6cq)" userId="cf2a00cd-5d4a-477d-a52f-af039bcf1853" providerId="ADAL" clId="{F62FB03F-9974-4FB2-9085-D7F55F0A5410}" dt="2023-10-25T23:52:25.991" v="1204" actId="478"/>
          <ac:cxnSpMkLst>
            <pc:docMk/>
            <pc:sldMk cId="596376701" sldId="618"/>
            <ac:cxnSpMk id="330" creationId="{2C2CB582-83E8-43F5-9F2A-5BE29521DC22}"/>
          </ac:cxnSpMkLst>
        </pc:cxnChg>
        <pc:cxnChg chg="add del">
          <ac:chgData name="Gnanvo, Kondo (kg6cq)" userId="cf2a00cd-5d4a-477d-a52f-af039bcf1853" providerId="ADAL" clId="{F62FB03F-9974-4FB2-9085-D7F55F0A5410}" dt="2023-10-25T23:52:25.991" v="1204" actId="478"/>
          <ac:cxnSpMkLst>
            <pc:docMk/>
            <pc:sldMk cId="596376701" sldId="618"/>
            <ac:cxnSpMk id="331" creationId="{242B799B-D6D0-4454-BCD3-6D18D6253B5E}"/>
          </ac:cxnSpMkLst>
        </pc:cxnChg>
        <pc:cxnChg chg="add del">
          <ac:chgData name="Gnanvo, Kondo (kg6cq)" userId="cf2a00cd-5d4a-477d-a52f-af039bcf1853" providerId="ADAL" clId="{F62FB03F-9974-4FB2-9085-D7F55F0A5410}" dt="2023-10-25T23:52:25.991" v="1204" actId="478"/>
          <ac:cxnSpMkLst>
            <pc:docMk/>
            <pc:sldMk cId="596376701" sldId="618"/>
            <ac:cxnSpMk id="332" creationId="{FCDED502-6F2E-4B3A-B239-4D6C2E22BACF}"/>
          </ac:cxnSpMkLst>
        </pc:cxnChg>
        <pc:cxnChg chg="add del">
          <ac:chgData name="Gnanvo, Kondo (kg6cq)" userId="cf2a00cd-5d4a-477d-a52f-af039bcf1853" providerId="ADAL" clId="{F62FB03F-9974-4FB2-9085-D7F55F0A5410}" dt="2023-10-25T23:52:25.991" v="1204" actId="478"/>
          <ac:cxnSpMkLst>
            <pc:docMk/>
            <pc:sldMk cId="596376701" sldId="618"/>
            <ac:cxnSpMk id="333" creationId="{F9B90963-B461-4CC5-9BCC-13661FB70C74}"/>
          </ac:cxnSpMkLst>
        </pc:cxnChg>
        <pc:cxnChg chg="add del">
          <ac:chgData name="Gnanvo, Kondo (kg6cq)" userId="cf2a00cd-5d4a-477d-a52f-af039bcf1853" providerId="ADAL" clId="{F62FB03F-9974-4FB2-9085-D7F55F0A5410}" dt="2023-10-25T23:52:25.991" v="1204" actId="478"/>
          <ac:cxnSpMkLst>
            <pc:docMk/>
            <pc:sldMk cId="596376701" sldId="618"/>
            <ac:cxnSpMk id="334" creationId="{B032FE8E-5560-4226-A57D-561F34460F53}"/>
          </ac:cxnSpMkLst>
        </pc:cxnChg>
        <pc:cxnChg chg="add del">
          <ac:chgData name="Gnanvo, Kondo (kg6cq)" userId="cf2a00cd-5d4a-477d-a52f-af039bcf1853" providerId="ADAL" clId="{F62FB03F-9974-4FB2-9085-D7F55F0A5410}" dt="2023-10-25T23:52:25.991" v="1204" actId="478"/>
          <ac:cxnSpMkLst>
            <pc:docMk/>
            <pc:sldMk cId="596376701" sldId="618"/>
            <ac:cxnSpMk id="335" creationId="{C412EE02-E30E-42AA-A677-5A680CBD0E78}"/>
          </ac:cxnSpMkLst>
        </pc:cxnChg>
        <pc:cxnChg chg="add del">
          <ac:chgData name="Gnanvo, Kondo (kg6cq)" userId="cf2a00cd-5d4a-477d-a52f-af039bcf1853" providerId="ADAL" clId="{F62FB03F-9974-4FB2-9085-D7F55F0A5410}" dt="2023-10-25T23:52:25.991" v="1204" actId="478"/>
          <ac:cxnSpMkLst>
            <pc:docMk/>
            <pc:sldMk cId="596376701" sldId="618"/>
            <ac:cxnSpMk id="336" creationId="{E22EC2AC-582B-44AB-988C-3432158FEB74}"/>
          </ac:cxnSpMkLst>
        </pc:cxnChg>
        <pc:cxnChg chg="add del">
          <ac:chgData name="Gnanvo, Kondo (kg6cq)" userId="cf2a00cd-5d4a-477d-a52f-af039bcf1853" providerId="ADAL" clId="{F62FB03F-9974-4FB2-9085-D7F55F0A5410}" dt="2023-10-25T23:52:25.991" v="1204" actId="478"/>
          <ac:cxnSpMkLst>
            <pc:docMk/>
            <pc:sldMk cId="596376701" sldId="618"/>
            <ac:cxnSpMk id="337" creationId="{16BBEB68-B7D3-4FEF-A1B6-617867F0AE5F}"/>
          </ac:cxnSpMkLst>
        </pc:cxnChg>
        <pc:cxnChg chg="add del">
          <ac:chgData name="Gnanvo, Kondo (kg6cq)" userId="cf2a00cd-5d4a-477d-a52f-af039bcf1853" providerId="ADAL" clId="{F62FB03F-9974-4FB2-9085-D7F55F0A5410}" dt="2023-10-25T23:52:25.991" v="1204" actId="478"/>
          <ac:cxnSpMkLst>
            <pc:docMk/>
            <pc:sldMk cId="596376701" sldId="618"/>
            <ac:cxnSpMk id="341" creationId="{1131A5F3-32EF-444A-8069-99338CEDFE39}"/>
          </ac:cxnSpMkLst>
        </pc:cxnChg>
        <pc:cxnChg chg="add del">
          <ac:chgData name="Gnanvo, Kondo (kg6cq)" userId="cf2a00cd-5d4a-477d-a52f-af039bcf1853" providerId="ADAL" clId="{F62FB03F-9974-4FB2-9085-D7F55F0A5410}" dt="2023-10-25T23:52:25.991" v="1204" actId="478"/>
          <ac:cxnSpMkLst>
            <pc:docMk/>
            <pc:sldMk cId="596376701" sldId="618"/>
            <ac:cxnSpMk id="342" creationId="{68D686D2-4945-4930-80FF-BA2404A91C3F}"/>
          </ac:cxnSpMkLst>
        </pc:cxnChg>
        <pc:cxnChg chg="add mod">
          <ac:chgData name="Gnanvo, Kondo (kg6cq)" userId="cf2a00cd-5d4a-477d-a52f-af039bcf1853" providerId="ADAL" clId="{F62FB03F-9974-4FB2-9085-D7F55F0A5410}" dt="2023-10-25T23:52:46.524" v="1206" actId="164"/>
          <ac:cxnSpMkLst>
            <pc:docMk/>
            <pc:sldMk cId="596376701" sldId="618"/>
            <ac:cxnSpMk id="655" creationId="{2A219870-BFBE-44D6-AE93-85BF420B4A91}"/>
          </ac:cxnSpMkLst>
        </pc:cxnChg>
        <pc:cxnChg chg="add mod">
          <ac:chgData name="Gnanvo, Kondo (kg6cq)" userId="cf2a00cd-5d4a-477d-a52f-af039bcf1853" providerId="ADAL" clId="{F62FB03F-9974-4FB2-9085-D7F55F0A5410}" dt="2023-10-25T23:52:46.524" v="1206" actId="164"/>
          <ac:cxnSpMkLst>
            <pc:docMk/>
            <pc:sldMk cId="596376701" sldId="618"/>
            <ac:cxnSpMk id="660" creationId="{23E484E6-C881-4C29-A724-609ECCACF264}"/>
          </ac:cxnSpMkLst>
        </pc:cxnChg>
        <pc:cxnChg chg="add mod">
          <ac:chgData name="Gnanvo, Kondo (kg6cq)" userId="cf2a00cd-5d4a-477d-a52f-af039bcf1853" providerId="ADAL" clId="{F62FB03F-9974-4FB2-9085-D7F55F0A5410}" dt="2023-10-25T23:52:46.524" v="1206" actId="164"/>
          <ac:cxnSpMkLst>
            <pc:docMk/>
            <pc:sldMk cId="596376701" sldId="618"/>
            <ac:cxnSpMk id="665" creationId="{CD7B1B6E-8D32-4267-BA7D-246DF6B45D60}"/>
          </ac:cxnSpMkLst>
        </pc:cxnChg>
        <pc:cxnChg chg="add mod">
          <ac:chgData name="Gnanvo, Kondo (kg6cq)" userId="cf2a00cd-5d4a-477d-a52f-af039bcf1853" providerId="ADAL" clId="{F62FB03F-9974-4FB2-9085-D7F55F0A5410}" dt="2023-10-25T23:52:46.524" v="1206" actId="164"/>
          <ac:cxnSpMkLst>
            <pc:docMk/>
            <pc:sldMk cId="596376701" sldId="618"/>
            <ac:cxnSpMk id="666" creationId="{762E06C6-AC5F-4548-ACFA-D42076AF646D}"/>
          </ac:cxnSpMkLst>
        </pc:cxnChg>
        <pc:cxnChg chg="add mod">
          <ac:chgData name="Gnanvo, Kondo (kg6cq)" userId="cf2a00cd-5d4a-477d-a52f-af039bcf1853" providerId="ADAL" clId="{F62FB03F-9974-4FB2-9085-D7F55F0A5410}" dt="2023-10-25T23:52:46.524" v="1206" actId="164"/>
          <ac:cxnSpMkLst>
            <pc:docMk/>
            <pc:sldMk cId="596376701" sldId="618"/>
            <ac:cxnSpMk id="667" creationId="{70CA5D60-4B9E-4CCA-9885-6DED52182D0F}"/>
          </ac:cxnSpMkLst>
        </pc:cxnChg>
        <pc:cxnChg chg="add mod">
          <ac:chgData name="Gnanvo, Kondo (kg6cq)" userId="cf2a00cd-5d4a-477d-a52f-af039bcf1853" providerId="ADAL" clId="{F62FB03F-9974-4FB2-9085-D7F55F0A5410}" dt="2023-10-25T23:52:46.524" v="1206" actId="164"/>
          <ac:cxnSpMkLst>
            <pc:docMk/>
            <pc:sldMk cId="596376701" sldId="618"/>
            <ac:cxnSpMk id="669" creationId="{28845BD7-F330-4E25-A793-D7408B347D04}"/>
          </ac:cxnSpMkLst>
        </pc:cxnChg>
        <pc:cxnChg chg="add mod">
          <ac:chgData name="Gnanvo, Kondo (kg6cq)" userId="cf2a00cd-5d4a-477d-a52f-af039bcf1853" providerId="ADAL" clId="{F62FB03F-9974-4FB2-9085-D7F55F0A5410}" dt="2023-10-25T23:52:46.524" v="1206" actId="164"/>
          <ac:cxnSpMkLst>
            <pc:docMk/>
            <pc:sldMk cId="596376701" sldId="618"/>
            <ac:cxnSpMk id="670" creationId="{F772FD4A-817E-4D9C-A021-C9096A9ED2B4}"/>
          </ac:cxnSpMkLst>
        </pc:cxnChg>
        <pc:cxnChg chg="add mod">
          <ac:chgData name="Gnanvo, Kondo (kg6cq)" userId="cf2a00cd-5d4a-477d-a52f-af039bcf1853" providerId="ADAL" clId="{F62FB03F-9974-4FB2-9085-D7F55F0A5410}" dt="2023-10-25T23:52:46.524" v="1206" actId="164"/>
          <ac:cxnSpMkLst>
            <pc:docMk/>
            <pc:sldMk cId="596376701" sldId="618"/>
            <ac:cxnSpMk id="671" creationId="{3E0C4DA4-9C12-48A0-818C-74A92F918869}"/>
          </ac:cxnSpMkLst>
        </pc:cxnChg>
        <pc:cxnChg chg="add mod">
          <ac:chgData name="Gnanvo, Kondo (kg6cq)" userId="cf2a00cd-5d4a-477d-a52f-af039bcf1853" providerId="ADAL" clId="{F62FB03F-9974-4FB2-9085-D7F55F0A5410}" dt="2023-10-25T23:52:46.524" v="1206" actId="164"/>
          <ac:cxnSpMkLst>
            <pc:docMk/>
            <pc:sldMk cId="596376701" sldId="618"/>
            <ac:cxnSpMk id="672" creationId="{BE2705A5-22AD-4DAB-80DB-EE59AE77CE43}"/>
          </ac:cxnSpMkLst>
        </pc:cxnChg>
        <pc:cxnChg chg="add mod">
          <ac:chgData name="Gnanvo, Kondo (kg6cq)" userId="cf2a00cd-5d4a-477d-a52f-af039bcf1853" providerId="ADAL" clId="{F62FB03F-9974-4FB2-9085-D7F55F0A5410}" dt="2023-10-25T23:52:46.524" v="1206" actId="164"/>
          <ac:cxnSpMkLst>
            <pc:docMk/>
            <pc:sldMk cId="596376701" sldId="618"/>
            <ac:cxnSpMk id="673" creationId="{EE65B8FD-7D8A-4726-B373-E84F3259220A}"/>
          </ac:cxnSpMkLst>
        </pc:cxnChg>
        <pc:cxnChg chg="add mod">
          <ac:chgData name="Gnanvo, Kondo (kg6cq)" userId="cf2a00cd-5d4a-477d-a52f-af039bcf1853" providerId="ADAL" clId="{F62FB03F-9974-4FB2-9085-D7F55F0A5410}" dt="2023-10-25T23:52:46.524" v="1206" actId="164"/>
          <ac:cxnSpMkLst>
            <pc:docMk/>
            <pc:sldMk cId="596376701" sldId="618"/>
            <ac:cxnSpMk id="674" creationId="{4B48D587-CF1C-4DA0-8146-706137CF3B4A}"/>
          </ac:cxnSpMkLst>
        </pc:cxnChg>
        <pc:cxnChg chg="add mod">
          <ac:chgData name="Gnanvo, Kondo (kg6cq)" userId="cf2a00cd-5d4a-477d-a52f-af039bcf1853" providerId="ADAL" clId="{F62FB03F-9974-4FB2-9085-D7F55F0A5410}" dt="2023-10-25T23:52:46.524" v="1206" actId="164"/>
          <ac:cxnSpMkLst>
            <pc:docMk/>
            <pc:sldMk cId="596376701" sldId="618"/>
            <ac:cxnSpMk id="675" creationId="{F8A60206-F9DF-423E-8E21-FFE538F84E08}"/>
          </ac:cxnSpMkLst>
        </pc:cxnChg>
        <pc:cxnChg chg="add mod">
          <ac:chgData name="Gnanvo, Kondo (kg6cq)" userId="cf2a00cd-5d4a-477d-a52f-af039bcf1853" providerId="ADAL" clId="{F62FB03F-9974-4FB2-9085-D7F55F0A5410}" dt="2023-10-25T23:52:46.524" v="1206" actId="164"/>
          <ac:cxnSpMkLst>
            <pc:docMk/>
            <pc:sldMk cId="596376701" sldId="618"/>
            <ac:cxnSpMk id="676" creationId="{06C6DAFA-F526-4EFD-B027-C31B97CF738F}"/>
          </ac:cxnSpMkLst>
        </pc:cxnChg>
        <pc:cxnChg chg="add mod">
          <ac:chgData name="Gnanvo, Kondo (kg6cq)" userId="cf2a00cd-5d4a-477d-a52f-af039bcf1853" providerId="ADAL" clId="{F62FB03F-9974-4FB2-9085-D7F55F0A5410}" dt="2023-10-25T23:52:46.524" v="1206" actId="164"/>
          <ac:cxnSpMkLst>
            <pc:docMk/>
            <pc:sldMk cId="596376701" sldId="618"/>
            <ac:cxnSpMk id="677" creationId="{9B659302-11DD-4030-925E-FEB363C972D0}"/>
          </ac:cxnSpMkLst>
        </pc:cxnChg>
        <pc:cxnChg chg="add mod">
          <ac:chgData name="Gnanvo, Kondo (kg6cq)" userId="cf2a00cd-5d4a-477d-a52f-af039bcf1853" providerId="ADAL" clId="{F62FB03F-9974-4FB2-9085-D7F55F0A5410}" dt="2023-10-25T23:52:46.524" v="1206" actId="164"/>
          <ac:cxnSpMkLst>
            <pc:docMk/>
            <pc:sldMk cId="596376701" sldId="618"/>
            <ac:cxnSpMk id="681" creationId="{DA163C1F-CE97-47DC-B550-26B3CF15A314}"/>
          </ac:cxnSpMkLst>
        </pc:cxnChg>
        <pc:cxnChg chg="add mod">
          <ac:chgData name="Gnanvo, Kondo (kg6cq)" userId="cf2a00cd-5d4a-477d-a52f-af039bcf1853" providerId="ADAL" clId="{F62FB03F-9974-4FB2-9085-D7F55F0A5410}" dt="2023-10-25T23:52:46.524" v="1206" actId="164"/>
          <ac:cxnSpMkLst>
            <pc:docMk/>
            <pc:sldMk cId="596376701" sldId="618"/>
            <ac:cxnSpMk id="682" creationId="{07273B27-C2DE-46F0-BDB5-F00B707D4FB4}"/>
          </ac:cxnSpMkLst>
        </pc:cxnChg>
      </pc:sldChg>
      <pc:sldChg chg="addSp modSp mod">
        <pc:chgData name="Gnanvo, Kondo (kg6cq)" userId="cf2a00cd-5d4a-477d-a52f-af039bcf1853" providerId="ADAL" clId="{F62FB03F-9974-4FB2-9085-D7F55F0A5410}" dt="2023-10-28T17:45:54.190" v="8686" actId="207"/>
        <pc:sldMkLst>
          <pc:docMk/>
          <pc:sldMk cId="878619640" sldId="619"/>
        </pc:sldMkLst>
        <pc:spChg chg="mod">
          <ac:chgData name="Gnanvo, Kondo (kg6cq)" userId="cf2a00cd-5d4a-477d-a52f-af039bcf1853" providerId="ADAL" clId="{F62FB03F-9974-4FB2-9085-D7F55F0A5410}" dt="2023-10-28T17:42:54.921" v="8663" actId="20577"/>
          <ac:spMkLst>
            <pc:docMk/>
            <pc:sldMk cId="878619640" sldId="619"/>
            <ac:spMk id="12" creationId="{36DD7BD2-F8E3-4012-AD92-CB1DC92BA3F7}"/>
          </ac:spMkLst>
        </pc:spChg>
        <pc:spChg chg="add mod">
          <ac:chgData name="Gnanvo, Kondo (kg6cq)" userId="cf2a00cd-5d4a-477d-a52f-af039bcf1853" providerId="ADAL" clId="{F62FB03F-9974-4FB2-9085-D7F55F0A5410}" dt="2023-10-28T14:23:07.070" v="6635" actId="1076"/>
          <ac:spMkLst>
            <pc:docMk/>
            <pc:sldMk cId="878619640" sldId="619"/>
            <ac:spMk id="34" creationId="{0CCAB387-0453-4A19-A919-F765453DBAF6}"/>
          </ac:spMkLst>
        </pc:spChg>
        <pc:spChg chg="add mod">
          <ac:chgData name="Gnanvo, Kondo (kg6cq)" userId="cf2a00cd-5d4a-477d-a52f-af039bcf1853" providerId="ADAL" clId="{F62FB03F-9974-4FB2-9085-D7F55F0A5410}" dt="2023-10-28T14:24:31.749" v="6686" actId="1035"/>
          <ac:spMkLst>
            <pc:docMk/>
            <pc:sldMk cId="878619640" sldId="619"/>
            <ac:spMk id="35" creationId="{E82FDF93-3081-456E-B284-C47AE7FB47A8}"/>
          </ac:spMkLst>
        </pc:spChg>
        <pc:grpChg chg="add mod">
          <ac:chgData name="Gnanvo, Kondo (kg6cq)" userId="cf2a00cd-5d4a-477d-a52f-af039bcf1853" providerId="ADAL" clId="{F62FB03F-9974-4FB2-9085-D7F55F0A5410}" dt="2023-10-28T17:45:39.877" v="8685" actId="1076"/>
          <ac:grpSpMkLst>
            <pc:docMk/>
            <pc:sldMk cId="878619640" sldId="619"/>
            <ac:grpSpMk id="4" creationId="{26D5AD41-4E3D-4C61-A9AA-32554B7A2233}"/>
          </ac:grpSpMkLst>
        </pc:grpChg>
        <pc:grpChg chg="add mod">
          <ac:chgData name="Gnanvo, Kondo (kg6cq)" userId="cf2a00cd-5d4a-477d-a52f-af039bcf1853" providerId="ADAL" clId="{F62FB03F-9974-4FB2-9085-D7F55F0A5410}" dt="2023-10-28T14:23:26.822" v="6666" actId="14100"/>
          <ac:grpSpMkLst>
            <pc:docMk/>
            <pc:sldMk cId="878619640" sldId="619"/>
            <ac:grpSpMk id="36" creationId="{686340D1-88C9-4CC1-AB35-809459BCAFE2}"/>
          </ac:grpSpMkLst>
        </pc:grpChg>
        <pc:graphicFrameChg chg="add mod modGraphic">
          <ac:chgData name="Gnanvo, Kondo (kg6cq)" userId="cf2a00cd-5d4a-477d-a52f-af039bcf1853" providerId="ADAL" clId="{F62FB03F-9974-4FB2-9085-D7F55F0A5410}" dt="2023-10-28T17:45:54.190" v="8686" actId="207"/>
          <ac:graphicFrameMkLst>
            <pc:docMk/>
            <pc:sldMk cId="878619640" sldId="619"/>
            <ac:graphicFrameMk id="3" creationId="{AB1AF45E-6340-4DAF-9705-4A01BFAFD205}"/>
          </ac:graphicFrameMkLst>
        </pc:graphicFrameChg>
        <pc:picChg chg="mod">
          <ac:chgData name="Gnanvo, Kondo (kg6cq)" userId="cf2a00cd-5d4a-477d-a52f-af039bcf1853" providerId="ADAL" clId="{F62FB03F-9974-4FB2-9085-D7F55F0A5410}" dt="2023-10-28T14:23:26.822" v="6666" actId="14100"/>
          <ac:picMkLst>
            <pc:docMk/>
            <pc:sldMk cId="878619640" sldId="619"/>
            <ac:picMk id="37" creationId="{BC2244C3-EFAE-44E5-A0D0-A6B14CE1DA5E}"/>
          </ac:picMkLst>
        </pc:picChg>
      </pc:sldChg>
      <pc:sldChg chg="modSp mod">
        <pc:chgData name="Gnanvo, Kondo (kg6cq)" userId="cf2a00cd-5d4a-477d-a52f-af039bcf1853" providerId="ADAL" clId="{F62FB03F-9974-4FB2-9085-D7F55F0A5410}" dt="2023-10-28T18:25:47.954" v="9418" actId="1035"/>
        <pc:sldMkLst>
          <pc:docMk/>
          <pc:sldMk cId="473917019" sldId="620"/>
        </pc:sldMkLst>
        <pc:spChg chg="mod">
          <ac:chgData name="Gnanvo, Kondo (kg6cq)" userId="cf2a00cd-5d4a-477d-a52f-af039bcf1853" providerId="ADAL" clId="{F62FB03F-9974-4FB2-9085-D7F55F0A5410}" dt="2023-10-28T18:25:47.954" v="9418" actId="1035"/>
          <ac:spMkLst>
            <pc:docMk/>
            <pc:sldMk cId="473917019" sldId="620"/>
            <ac:spMk id="12" creationId="{36DD7BD2-F8E3-4012-AD92-CB1DC92BA3F7}"/>
          </ac:spMkLst>
        </pc:spChg>
      </pc:sldChg>
      <pc:sldChg chg="addSp delSp modSp mod ord">
        <pc:chgData name="Gnanvo, Kondo (kg6cq)" userId="cf2a00cd-5d4a-477d-a52f-af039bcf1853" providerId="ADAL" clId="{F62FB03F-9974-4FB2-9085-D7F55F0A5410}" dt="2023-10-28T18:38:28.042" v="9757"/>
        <pc:sldMkLst>
          <pc:docMk/>
          <pc:sldMk cId="2509520376" sldId="621"/>
        </pc:sldMkLst>
        <pc:spChg chg="add mod">
          <ac:chgData name="Gnanvo, Kondo (kg6cq)" userId="cf2a00cd-5d4a-477d-a52f-af039bcf1853" providerId="ADAL" clId="{F62FB03F-9974-4FB2-9085-D7F55F0A5410}" dt="2023-10-28T18:30:22" v="9533" actId="1035"/>
          <ac:spMkLst>
            <pc:docMk/>
            <pc:sldMk cId="2509520376" sldId="621"/>
            <ac:spMk id="3" creationId="{705C0EA4-98B7-47B7-A4B5-9AB63BF73AB4}"/>
          </ac:spMkLst>
        </pc:spChg>
        <pc:spChg chg="del mod">
          <ac:chgData name="Gnanvo, Kondo (kg6cq)" userId="cf2a00cd-5d4a-477d-a52f-af039bcf1853" providerId="ADAL" clId="{F62FB03F-9974-4FB2-9085-D7F55F0A5410}" dt="2023-10-28T18:27:31.192" v="9425" actId="478"/>
          <ac:spMkLst>
            <pc:docMk/>
            <pc:sldMk cId="2509520376" sldId="621"/>
            <ac:spMk id="12" creationId="{36DD7BD2-F8E3-4012-AD92-CB1DC92BA3F7}"/>
          </ac:spMkLst>
        </pc:spChg>
      </pc:sldChg>
      <pc:sldChg chg="addSp delSp modSp mod">
        <pc:chgData name="Gnanvo, Kondo (kg6cq)" userId="cf2a00cd-5d4a-477d-a52f-af039bcf1853" providerId="ADAL" clId="{F62FB03F-9974-4FB2-9085-D7F55F0A5410}" dt="2023-10-28T18:21:52.789" v="9328" actId="1037"/>
        <pc:sldMkLst>
          <pc:docMk/>
          <pc:sldMk cId="569885528" sldId="622"/>
        </pc:sldMkLst>
        <pc:spChg chg="del">
          <ac:chgData name="Gnanvo, Kondo (kg6cq)" userId="cf2a00cd-5d4a-477d-a52f-af039bcf1853" providerId="ADAL" clId="{F62FB03F-9974-4FB2-9085-D7F55F0A5410}" dt="2023-10-28T17:22:54.308" v="8348" actId="478"/>
          <ac:spMkLst>
            <pc:docMk/>
            <pc:sldMk cId="569885528" sldId="622"/>
            <ac:spMk id="4" creationId="{791A2EA0-A452-4445-89E4-6BE819794CDC}"/>
          </ac:spMkLst>
        </pc:spChg>
        <pc:spChg chg="del">
          <ac:chgData name="Gnanvo, Kondo (kg6cq)" userId="cf2a00cd-5d4a-477d-a52f-af039bcf1853" providerId="ADAL" clId="{F62FB03F-9974-4FB2-9085-D7F55F0A5410}" dt="2023-10-28T17:22:54.308" v="8348" actId="478"/>
          <ac:spMkLst>
            <pc:docMk/>
            <pc:sldMk cId="569885528" sldId="622"/>
            <ac:spMk id="5" creationId="{05D25EBC-9522-4935-9EE2-36C714A75FC4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13" creationId="{E76E8D2A-2B9F-45C5-8B51-0ED4CFC5128E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19" creationId="{64532DA4-F4FE-421F-9073-6453A74034C7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22" creationId="{77622DCB-6AF7-493C-A902-12C7B3C52452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23" creationId="{7716E348-52D1-4E09-AD3E-D5BECA0B3DC9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25" creationId="{75CE8DE0-FDF0-4411-B76E-F26FBCEDE9A2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26" creationId="{04A59D08-9875-4BF4-B19D-E494A06E99F2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27" creationId="{B8B57D68-B5F6-40C2-A0AD-FC5F064678A2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28" creationId="{2214ED61-8BAC-4989-9E0D-494131AEDEA5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29" creationId="{A51B3633-FD28-442F-AEE4-4419C2A67AA4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41" creationId="{A86DF04E-7907-4EFC-A19A-7C48404523ED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45" creationId="{6E9119B0-78C5-417C-93BF-776844E42596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46" creationId="{A9F5CC2C-7007-4F0A-B3A7-894FE4F3F6BC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47" creationId="{F40FC375-906B-42CC-BA82-6CD7E7E43384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48" creationId="{A7B4BC46-F1EF-482D-9E5C-17291A65C0C1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49" creationId="{872492F5-4BE6-4D8D-A475-538E805A3D1F}"/>
          </ac:spMkLst>
        </pc:spChg>
        <pc:spChg chg="mod">
          <ac:chgData name="Gnanvo, Kondo (kg6cq)" userId="cf2a00cd-5d4a-477d-a52f-af039bcf1853" providerId="ADAL" clId="{F62FB03F-9974-4FB2-9085-D7F55F0A5410}" dt="2023-10-28T18:13:21.029" v="9079" actId="404"/>
          <ac:spMkLst>
            <pc:docMk/>
            <pc:sldMk cId="569885528" sldId="622"/>
            <ac:spMk id="50" creationId="{B08BB7A2-D6C7-4E18-9CD2-BEF942244B72}"/>
          </ac:spMkLst>
        </pc:spChg>
        <pc:spChg chg="mod">
          <ac:chgData name="Gnanvo, Kondo (kg6cq)" userId="cf2a00cd-5d4a-477d-a52f-af039bcf1853" providerId="ADAL" clId="{F62FB03F-9974-4FB2-9085-D7F55F0A5410}" dt="2023-10-28T18:13:21.029" v="9079" actId="404"/>
          <ac:spMkLst>
            <pc:docMk/>
            <pc:sldMk cId="569885528" sldId="622"/>
            <ac:spMk id="51" creationId="{588DE341-E3EF-4E1D-8787-F9F510B5B611}"/>
          </ac:spMkLst>
        </pc:spChg>
        <pc:spChg chg="mod">
          <ac:chgData name="Gnanvo, Kondo (kg6cq)" userId="cf2a00cd-5d4a-477d-a52f-af039bcf1853" providerId="ADAL" clId="{F62FB03F-9974-4FB2-9085-D7F55F0A5410}" dt="2023-10-28T18:13:23.721" v="9082" actId="14100"/>
          <ac:spMkLst>
            <pc:docMk/>
            <pc:sldMk cId="569885528" sldId="622"/>
            <ac:spMk id="52" creationId="{55A6F2BB-9F42-4EDF-ACDB-0D2162018DE0}"/>
          </ac:spMkLst>
        </pc:spChg>
        <pc:spChg chg="mod">
          <ac:chgData name="Gnanvo, Kondo (kg6cq)" userId="cf2a00cd-5d4a-477d-a52f-af039bcf1853" providerId="ADAL" clId="{F62FB03F-9974-4FB2-9085-D7F55F0A5410}" dt="2023-10-28T18:12:42.870" v="9069" actId="255"/>
          <ac:spMkLst>
            <pc:docMk/>
            <pc:sldMk cId="569885528" sldId="622"/>
            <ac:spMk id="53" creationId="{627DFE87-667D-470D-818E-3E0D1BA87F7F}"/>
          </ac:spMkLst>
        </pc:spChg>
        <pc:spChg chg="mod">
          <ac:chgData name="Gnanvo, Kondo (kg6cq)" userId="cf2a00cd-5d4a-477d-a52f-af039bcf1853" providerId="ADAL" clId="{F62FB03F-9974-4FB2-9085-D7F55F0A5410}" dt="2023-10-28T18:12:42.870" v="9069" actId="255"/>
          <ac:spMkLst>
            <pc:docMk/>
            <pc:sldMk cId="569885528" sldId="622"/>
            <ac:spMk id="54" creationId="{39FEA9A2-A826-454A-AD49-5B2367003256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55" creationId="{157584C7-AB47-4F1A-BAF7-ED3358B6597E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56" creationId="{1FE6DCE2-DEAF-48E8-9381-59434DE48EC0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57" creationId="{CFA25ACD-7F40-47E7-82BB-28CF6A3B8941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58" creationId="{4BEDA4B5-F2FB-42B2-9C71-17B5D14A892D}"/>
          </ac:spMkLst>
        </pc:spChg>
        <pc:spChg chg="mod">
          <ac:chgData name="Gnanvo, Kondo (kg6cq)" userId="cf2a00cd-5d4a-477d-a52f-af039bcf1853" providerId="ADAL" clId="{F62FB03F-9974-4FB2-9085-D7F55F0A5410}" dt="2023-10-28T18:12:32.479" v="9065" actId="404"/>
          <ac:spMkLst>
            <pc:docMk/>
            <pc:sldMk cId="569885528" sldId="622"/>
            <ac:spMk id="59" creationId="{63F107BD-6FD1-4A9B-BFF7-F7ADE4B37210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60" creationId="{AA508961-9CF2-48F2-8048-B5AE8E6B6196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65" creationId="{CBD3D45B-4C5A-4EF1-A17E-6A9D43016752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66" creationId="{35B6B25D-2E30-4F7B-8207-3CC0DF35ED8B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68" creationId="{AF100B3D-7199-43A6-8A5C-932D7822F407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69" creationId="{183A6AB5-ADE8-433C-9D36-B7F3A468E762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70" creationId="{2B7BD261-34AB-4D53-B258-0FF67A21B0B8}"/>
          </ac:spMkLst>
        </pc:spChg>
        <pc:spChg chg="mod">
          <ac:chgData name="Gnanvo, Kondo (kg6cq)" userId="cf2a00cd-5d4a-477d-a52f-af039bcf1853" providerId="ADAL" clId="{F62FB03F-9974-4FB2-9085-D7F55F0A5410}" dt="2023-10-28T18:01:22.091" v="8897" actId="404"/>
          <ac:spMkLst>
            <pc:docMk/>
            <pc:sldMk cId="569885528" sldId="622"/>
            <ac:spMk id="71" creationId="{F1E70F66-19B8-4302-A170-E04D72A644BE}"/>
          </ac:spMkLst>
        </pc:spChg>
        <pc:spChg chg="add del mod">
          <ac:chgData name="Gnanvo, Kondo (kg6cq)" userId="cf2a00cd-5d4a-477d-a52f-af039bcf1853" providerId="ADAL" clId="{F62FB03F-9974-4FB2-9085-D7F55F0A5410}" dt="2023-10-28T18:03:16.644" v="8930" actId="478"/>
          <ac:spMkLst>
            <pc:docMk/>
            <pc:sldMk cId="569885528" sldId="622"/>
            <ac:spMk id="73" creationId="{1A65844C-4421-425A-8228-A8CADDB09ABC}"/>
          </ac:spMkLst>
        </pc:spChg>
        <pc:spChg chg="add mod">
          <ac:chgData name="Gnanvo, Kondo (kg6cq)" userId="cf2a00cd-5d4a-477d-a52f-af039bcf1853" providerId="ADAL" clId="{F62FB03F-9974-4FB2-9085-D7F55F0A5410}" dt="2023-10-28T18:21:52.789" v="9328" actId="1037"/>
          <ac:spMkLst>
            <pc:docMk/>
            <pc:sldMk cId="569885528" sldId="622"/>
            <ac:spMk id="74" creationId="{B4ADF847-03F4-4ED5-BAC2-771C81410818}"/>
          </ac:spMkLst>
        </pc:spChg>
        <pc:spChg chg="add mod">
          <ac:chgData name="Gnanvo, Kondo (kg6cq)" userId="cf2a00cd-5d4a-477d-a52f-af039bcf1853" providerId="ADAL" clId="{F62FB03F-9974-4FB2-9085-D7F55F0A5410}" dt="2023-10-28T18:21:52.789" v="9328" actId="1037"/>
          <ac:spMkLst>
            <pc:docMk/>
            <pc:sldMk cId="569885528" sldId="622"/>
            <ac:spMk id="75" creationId="{A64D8EEA-4751-4F35-89AF-582BBD00D7D9}"/>
          </ac:spMkLst>
        </pc:spChg>
        <pc:spChg chg="add mod">
          <ac:chgData name="Gnanvo, Kondo (kg6cq)" userId="cf2a00cd-5d4a-477d-a52f-af039bcf1853" providerId="ADAL" clId="{F62FB03F-9974-4FB2-9085-D7F55F0A5410}" dt="2023-10-28T18:21:52.789" v="9328" actId="1037"/>
          <ac:spMkLst>
            <pc:docMk/>
            <pc:sldMk cId="569885528" sldId="622"/>
            <ac:spMk id="77" creationId="{FD6FD3AE-F17D-48C3-A8D7-1A6BF0F53D3F}"/>
          </ac:spMkLst>
        </pc:spChg>
        <pc:spChg chg="add mod">
          <ac:chgData name="Gnanvo, Kondo (kg6cq)" userId="cf2a00cd-5d4a-477d-a52f-af039bcf1853" providerId="ADAL" clId="{F62FB03F-9974-4FB2-9085-D7F55F0A5410}" dt="2023-10-28T18:21:21.967" v="9320" actId="1036"/>
          <ac:spMkLst>
            <pc:docMk/>
            <pc:sldMk cId="569885528" sldId="622"/>
            <ac:spMk id="79" creationId="{38ABBCB6-21B4-48BE-A021-6BA32201E32E}"/>
          </ac:spMkLst>
        </pc:spChg>
        <pc:spChg chg="mod">
          <ac:chgData name="Gnanvo, Kondo (kg6cq)" userId="cf2a00cd-5d4a-477d-a52f-af039bcf1853" providerId="ADAL" clId="{F62FB03F-9974-4FB2-9085-D7F55F0A5410}" dt="2023-10-28T17:42:25.541" v="8646" actId="27636"/>
          <ac:spMkLst>
            <pc:docMk/>
            <pc:sldMk cId="569885528" sldId="622"/>
            <ac:spMk id="258" creationId="{00000000-0000-0000-0000-000000000000}"/>
          </ac:spMkLst>
        </pc:spChg>
        <pc:grpChg chg="add mod">
          <ac:chgData name="Gnanvo, Kondo (kg6cq)" userId="cf2a00cd-5d4a-477d-a52f-af039bcf1853" providerId="ADAL" clId="{F62FB03F-9974-4FB2-9085-D7F55F0A5410}" dt="2023-10-28T18:19:07.212" v="9276" actId="1035"/>
          <ac:grpSpMkLst>
            <pc:docMk/>
            <pc:sldMk cId="569885528" sldId="622"/>
            <ac:grpSpMk id="6" creationId="{4BEBDB0B-EF83-4751-8EAD-1FF54E6425E6}"/>
          </ac:grpSpMkLst>
        </pc:grpChg>
        <pc:cxnChg chg="add mod ord">
          <ac:chgData name="Gnanvo, Kondo (kg6cq)" userId="cf2a00cd-5d4a-477d-a52f-af039bcf1853" providerId="ADAL" clId="{F62FB03F-9974-4FB2-9085-D7F55F0A5410}" dt="2023-10-28T18:21:52.789" v="9328" actId="1037"/>
          <ac:cxnSpMkLst>
            <pc:docMk/>
            <pc:sldMk cId="569885528" sldId="622"/>
            <ac:cxnSpMk id="76" creationId="{60F4429A-FC97-4D95-89DB-111867AADAE5}"/>
          </ac:cxnSpMkLst>
        </pc:cxnChg>
      </pc:sldChg>
      <pc:sldChg chg="modSp mod">
        <pc:chgData name="Gnanvo, Kondo (kg6cq)" userId="cf2a00cd-5d4a-477d-a52f-af039bcf1853" providerId="ADAL" clId="{F62FB03F-9974-4FB2-9085-D7F55F0A5410}" dt="2023-10-28T15:14:19.535" v="7749" actId="1035"/>
        <pc:sldMkLst>
          <pc:docMk/>
          <pc:sldMk cId="2208094033" sldId="623"/>
        </pc:sldMkLst>
        <pc:spChg chg="mod">
          <ac:chgData name="Gnanvo, Kondo (kg6cq)" userId="cf2a00cd-5d4a-477d-a52f-af039bcf1853" providerId="ADAL" clId="{F62FB03F-9974-4FB2-9085-D7F55F0A5410}" dt="2023-10-28T15:14:19.535" v="7749" actId="1035"/>
          <ac:spMkLst>
            <pc:docMk/>
            <pc:sldMk cId="2208094033" sldId="623"/>
            <ac:spMk id="7" creationId="{4A296307-953B-9BB0-2A19-580E64045F52}"/>
          </ac:spMkLst>
        </pc:spChg>
        <pc:spChg chg="mod">
          <ac:chgData name="Gnanvo, Kondo (kg6cq)" userId="cf2a00cd-5d4a-477d-a52f-af039bcf1853" providerId="ADAL" clId="{F62FB03F-9974-4FB2-9085-D7F55F0A5410}" dt="2023-10-27T13:11:48.450" v="4053" actId="27636"/>
          <ac:spMkLst>
            <pc:docMk/>
            <pc:sldMk cId="2208094033" sldId="623"/>
            <ac:spMk id="8" creationId="{C58EE701-C994-40B5-A43F-3EB5AACB88C2}"/>
          </ac:spMkLst>
        </pc:spChg>
      </pc:sldChg>
      <pc:sldChg chg="addSp delSp modSp add mod">
        <pc:chgData name="Gnanvo, Kondo (kg6cq)" userId="cf2a00cd-5d4a-477d-a52f-af039bcf1853" providerId="ADAL" clId="{F62FB03F-9974-4FB2-9085-D7F55F0A5410}" dt="2023-10-28T18:22:41.582" v="9352" actId="6549"/>
        <pc:sldMkLst>
          <pc:docMk/>
          <pc:sldMk cId="3603288647" sldId="624"/>
        </pc:sldMkLst>
        <pc:spChg chg="mod">
          <ac:chgData name="Gnanvo, Kondo (kg6cq)" userId="cf2a00cd-5d4a-477d-a52f-af039bcf1853" providerId="ADAL" clId="{F62FB03F-9974-4FB2-9085-D7F55F0A5410}" dt="2023-10-28T18:22:41.582" v="9352" actId="6549"/>
          <ac:spMkLst>
            <pc:docMk/>
            <pc:sldMk cId="3603288647" sldId="624"/>
            <ac:spMk id="12" creationId="{36DD7BD2-F8E3-4012-AD92-CB1DC92BA3F7}"/>
          </ac:spMkLst>
        </pc:spChg>
        <pc:spChg chg="add mod">
          <ac:chgData name="Gnanvo, Kondo (kg6cq)" userId="cf2a00cd-5d4a-477d-a52f-af039bcf1853" providerId="ADAL" clId="{F62FB03F-9974-4FB2-9085-D7F55F0A5410}" dt="2023-10-28T17:39:29.171" v="8562" actId="553"/>
          <ac:spMkLst>
            <pc:docMk/>
            <pc:sldMk cId="3603288647" sldId="624"/>
            <ac:spMk id="13" creationId="{57DEB73D-52A5-4135-8E20-936B1F0A453E}"/>
          </ac:spMkLst>
        </pc:spChg>
        <pc:spChg chg="del">
          <ac:chgData name="Gnanvo, Kondo (kg6cq)" userId="cf2a00cd-5d4a-477d-a52f-af039bcf1853" providerId="ADAL" clId="{F62FB03F-9974-4FB2-9085-D7F55F0A5410}" dt="2023-10-25T23:35:57.399" v="901" actId="478"/>
          <ac:spMkLst>
            <pc:docMk/>
            <pc:sldMk cId="3603288647" sldId="624"/>
            <ac:spMk id="27" creationId="{3F1B731A-0EAF-4882-A8CB-84D2DA380728}"/>
          </ac:spMkLst>
        </pc:spChg>
        <pc:spChg chg="add mod">
          <ac:chgData name="Gnanvo, Kondo (kg6cq)" userId="cf2a00cd-5d4a-477d-a52f-af039bcf1853" providerId="ADAL" clId="{F62FB03F-9974-4FB2-9085-D7F55F0A5410}" dt="2023-10-28T17:31:54.989" v="8492" actId="1036"/>
          <ac:spMkLst>
            <pc:docMk/>
            <pc:sldMk cId="3603288647" sldId="624"/>
            <ac:spMk id="30" creationId="{0DB85307-1FA9-4F36-9E8C-A0163DD0FC79}"/>
          </ac:spMkLst>
        </pc:spChg>
        <pc:spChg chg="mod topLvl">
          <ac:chgData name="Gnanvo, Kondo (kg6cq)" userId="cf2a00cd-5d4a-477d-a52f-af039bcf1853" providerId="ADAL" clId="{F62FB03F-9974-4FB2-9085-D7F55F0A5410}" dt="2023-10-28T15:25:54.060" v="7946" actId="555"/>
          <ac:spMkLst>
            <pc:docMk/>
            <pc:sldMk cId="3603288647" sldId="624"/>
            <ac:spMk id="33" creationId="{FE09AEAC-93B5-416D-A85B-2EF2762E9898}"/>
          </ac:spMkLst>
        </pc:spChg>
        <pc:spChg chg="mod topLvl">
          <ac:chgData name="Gnanvo, Kondo (kg6cq)" userId="cf2a00cd-5d4a-477d-a52f-af039bcf1853" providerId="ADAL" clId="{F62FB03F-9974-4FB2-9085-D7F55F0A5410}" dt="2023-10-28T15:25:54.060" v="7946" actId="555"/>
          <ac:spMkLst>
            <pc:docMk/>
            <pc:sldMk cId="3603288647" sldId="624"/>
            <ac:spMk id="38" creationId="{DEFADB91-E9BA-45B7-8DA9-73048C512888}"/>
          </ac:spMkLst>
        </pc:spChg>
        <pc:spChg chg="mod topLvl">
          <ac:chgData name="Gnanvo, Kondo (kg6cq)" userId="cf2a00cd-5d4a-477d-a52f-af039bcf1853" providerId="ADAL" clId="{F62FB03F-9974-4FB2-9085-D7F55F0A5410}" dt="2023-10-28T15:25:54.060" v="7946" actId="555"/>
          <ac:spMkLst>
            <pc:docMk/>
            <pc:sldMk cId="3603288647" sldId="624"/>
            <ac:spMk id="41" creationId="{29639B44-22BF-44FB-B300-BD8FF29EB230}"/>
          </ac:spMkLst>
        </pc:spChg>
        <pc:grpChg chg="del">
          <ac:chgData name="Gnanvo, Kondo (kg6cq)" userId="cf2a00cd-5d4a-477d-a52f-af039bcf1853" providerId="ADAL" clId="{F62FB03F-9974-4FB2-9085-D7F55F0A5410}" dt="2023-10-25T23:36:00.661" v="905" actId="478"/>
          <ac:grpSpMkLst>
            <pc:docMk/>
            <pc:sldMk cId="3603288647" sldId="624"/>
            <ac:grpSpMk id="22" creationId="{84AFB4C7-E1BB-4EDC-AD41-1EC8C10BCF1B}"/>
          </ac:grpSpMkLst>
        </pc:grpChg>
        <pc:grpChg chg="del">
          <ac:chgData name="Gnanvo, Kondo (kg6cq)" userId="cf2a00cd-5d4a-477d-a52f-af039bcf1853" providerId="ADAL" clId="{F62FB03F-9974-4FB2-9085-D7F55F0A5410}" dt="2023-10-25T23:36:01.396" v="906" actId="478"/>
          <ac:grpSpMkLst>
            <pc:docMk/>
            <pc:sldMk cId="3603288647" sldId="624"/>
            <ac:grpSpMk id="23" creationId="{44375514-986A-4380-9E17-8608547743DB}"/>
          </ac:grpSpMkLst>
        </pc:grpChg>
        <pc:grpChg chg="del">
          <ac:chgData name="Gnanvo, Kondo (kg6cq)" userId="cf2a00cd-5d4a-477d-a52f-af039bcf1853" providerId="ADAL" clId="{F62FB03F-9974-4FB2-9085-D7F55F0A5410}" dt="2023-10-25T23:35:58.972" v="903" actId="478"/>
          <ac:grpSpMkLst>
            <pc:docMk/>
            <pc:sldMk cId="3603288647" sldId="624"/>
            <ac:grpSpMk id="24" creationId="{F4BC6D8C-4375-45C6-B3FE-EED5FA9FCE40}"/>
          </ac:grpSpMkLst>
        </pc:grpChg>
        <pc:grpChg chg="del">
          <ac:chgData name="Gnanvo, Kondo (kg6cq)" userId="cf2a00cd-5d4a-477d-a52f-af039bcf1853" providerId="ADAL" clId="{F62FB03F-9974-4FB2-9085-D7F55F0A5410}" dt="2023-10-25T23:35:59.733" v="904" actId="478"/>
          <ac:grpSpMkLst>
            <pc:docMk/>
            <pc:sldMk cId="3603288647" sldId="624"/>
            <ac:grpSpMk id="25" creationId="{51A6936B-FCF3-4491-99CC-901983BDE814}"/>
          </ac:grpSpMkLst>
        </pc:grpChg>
        <pc:grpChg chg="del">
          <ac:chgData name="Gnanvo, Kondo (kg6cq)" userId="cf2a00cd-5d4a-477d-a52f-af039bcf1853" providerId="ADAL" clId="{F62FB03F-9974-4FB2-9085-D7F55F0A5410}" dt="2023-10-25T23:35:58.578" v="902" actId="478"/>
          <ac:grpSpMkLst>
            <pc:docMk/>
            <pc:sldMk cId="3603288647" sldId="624"/>
            <ac:grpSpMk id="26" creationId="{3EEE53DA-8CF0-4EE1-BAC8-F05C399AA64A}"/>
          </ac:grpSpMkLst>
        </pc:grpChg>
        <pc:grpChg chg="add del mod">
          <ac:chgData name="Gnanvo, Kondo (kg6cq)" userId="cf2a00cd-5d4a-477d-a52f-af039bcf1853" providerId="ADAL" clId="{F62FB03F-9974-4FB2-9085-D7F55F0A5410}" dt="2023-10-28T15:25:45.249" v="7945" actId="165"/>
          <ac:grpSpMkLst>
            <pc:docMk/>
            <pc:sldMk cId="3603288647" sldId="624"/>
            <ac:grpSpMk id="31" creationId="{E3DFF9E8-C713-4B90-999E-CAB079F98A26}"/>
          </ac:grpSpMkLst>
        </pc:grpChg>
        <pc:grpChg chg="mod topLvl">
          <ac:chgData name="Gnanvo, Kondo (kg6cq)" userId="cf2a00cd-5d4a-477d-a52f-af039bcf1853" providerId="ADAL" clId="{F62FB03F-9974-4FB2-9085-D7F55F0A5410}" dt="2023-10-28T17:32:30.616" v="8537" actId="1037"/>
          <ac:grpSpMkLst>
            <pc:docMk/>
            <pc:sldMk cId="3603288647" sldId="624"/>
            <ac:grpSpMk id="32" creationId="{B5F62DE4-F4C3-413E-B3FE-996571E52CF6}"/>
          </ac:grpSpMkLst>
        </pc:grpChg>
        <pc:grpChg chg="add del mod">
          <ac:chgData name="Gnanvo, Kondo (kg6cq)" userId="cf2a00cd-5d4a-477d-a52f-af039bcf1853" providerId="ADAL" clId="{F62FB03F-9974-4FB2-9085-D7F55F0A5410}" dt="2023-10-28T15:25:14.811" v="7926" actId="165"/>
          <ac:grpSpMkLst>
            <pc:docMk/>
            <pc:sldMk cId="3603288647" sldId="624"/>
            <ac:grpSpMk id="36" creationId="{D298BE32-9356-4D12-AD59-1A85BBBBC698}"/>
          </ac:grpSpMkLst>
        </pc:grpChg>
        <pc:grpChg chg="add del mod">
          <ac:chgData name="Gnanvo, Kondo (kg6cq)" userId="cf2a00cd-5d4a-477d-a52f-af039bcf1853" providerId="ADAL" clId="{F62FB03F-9974-4FB2-9085-D7F55F0A5410}" dt="2023-10-28T15:25:14.811" v="7926" actId="165"/>
          <ac:grpSpMkLst>
            <pc:docMk/>
            <pc:sldMk cId="3603288647" sldId="624"/>
            <ac:grpSpMk id="39" creationId="{EE51E899-2B67-4979-9716-59E52398A8D1}"/>
          </ac:grpSpMkLst>
        </pc:grpChg>
        <pc:graphicFrameChg chg="del modGraphic">
          <ac:chgData name="Gnanvo, Kondo (kg6cq)" userId="cf2a00cd-5d4a-477d-a52f-af039bcf1853" providerId="ADAL" clId="{F62FB03F-9974-4FB2-9085-D7F55F0A5410}" dt="2023-10-25T23:35:55.054" v="900" actId="478"/>
          <ac:graphicFrameMkLst>
            <pc:docMk/>
            <pc:sldMk cId="3603288647" sldId="624"/>
            <ac:graphicFrameMk id="28" creationId="{2DBA8CB9-52F3-40C0-8A24-000710C27E89}"/>
          </ac:graphicFrameMkLst>
        </pc:graphicFrameChg>
        <pc:graphicFrameChg chg="add mod modGraphic">
          <ac:chgData name="Gnanvo, Kondo (kg6cq)" userId="cf2a00cd-5d4a-477d-a52f-af039bcf1853" providerId="ADAL" clId="{F62FB03F-9974-4FB2-9085-D7F55F0A5410}" dt="2023-10-28T17:39:29.171" v="8562" actId="553"/>
          <ac:graphicFrameMkLst>
            <pc:docMk/>
            <pc:sldMk cId="3603288647" sldId="624"/>
            <ac:graphicFrameMk id="29" creationId="{AC54D18E-AB1E-43F2-955F-5C172467A8DD}"/>
          </ac:graphicFrameMkLst>
        </pc:graphicFrameChg>
        <pc:picChg chg="mod">
          <ac:chgData name="Gnanvo, Kondo (kg6cq)" userId="cf2a00cd-5d4a-477d-a52f-af039bcf1853" providerId="ADAL" clId="{F62FB03F-9974-4FB2-9085-D7F55F0A5410}" dt="2023-10-25T23:40:24.913" v="980" actId="12788"/>
          <ac:picMkLst>
            <pc:docMk/>
            <pc:sldMk cId="3603288647" sldId="624"/>
            <ac:picMk id="34" creationId="{A3FED2A3-7642-4CA6-929A-11D7E5DD9956}"/>
          </ac:picMkLst>
        </pc:picChg>
        <pc:picChg chg="mod">
          <ac:chgData name="Gnanvo, Kondo (kg6cq)" userId="cf2a00cd-5d4a-477d-a52f-af039bcf1853" providerId="ADAL" clId="{F62FB03F-9974-4FB2-9085-D7F55F0A5410}" dt="2023-10-25T23:40:24.913" v="980" actId="12788"/>
          <ac:picMkLst>
            <pc:docMk/>
            <pc:sldMk cId="3603288647" sldId="624"/>
            <ac:picMk id="35" creationId="{9F7370A2-B790-4099-9AD4-5BFBAF7503D4}"/>
          </ac:picMkLst>
        </pc:picChg>
        <pc:picChg chg="mod topLvl">
          <ac:chgData name="Gnanvo, Kondo (kg6cq)" userId="cf2a00cd-5d4a-477d-a52f-af039bcf1853" providerId="ADAL" clId="{F62FB03F-9974-4FB2-9085-D7F55F0A5410}" dt="2023-10-28T17:32:13.362" v="8510" actId="552"/>
          <ac:picMkLst>
            <pc:docMk/>
            <pc:sldMk cId="3603288647" sldId="624"/>
            <ac:picMk id="37" creationId="{B5A3C6E9-A59B-407C-8394-8DFD0D5F2502}"/>
          </ac:picMkLst>
        </pc:picChg>
        <pc:picChg chg="mod topLvl">
          <ac:chgData name="Gnanvo, Kondo (kg6cq)" userId="cf2a00cd-5d4a-477d-a52f-af039bcf1853" providerId="ADAL" clId="{F62FB03F-9974-4FB2-9085-D7F55F0A5410}" dt="2023-10-28T17:32:21.824" v="8528" actId="1038"/>
          <ac:picMkLst>
            <pc:docMk/>
            <pc:sldMk cId="3603288647" sldId="624"/>
            <ac:picMk id="40" creationId="{5E71DD29-521F-49D2-B9AC-2F727D2E76D0}"/>
          </ac:picMkLst>
        </pc:picChg>
      </pc:sldChg>
      <pc:sldChg chg="modSp add mod">
        <pc:chgData name="Gnanvo, Kondo (kg6cq)" userId="cf2a00cd-5d4a-477d-a52f-af039bcf1853" providerId="ADAL" clId="{F62FB03F-9974-4FB2-9085-D7F55F0A5410}" dt="2023-10-27T13:14:48.161" v="4114" actId="1036"/>
        <pc:sldMkLst>
          <pc:docMk/>
          <pc:sldMk cId="1274658983" sldId="625"/>
        </pc:sldMkLst>
        <pc:spChg chg="mod">
          <ac:chgData name="Gnanvo, Kondo (kg6cq)" userId="cf2a00cd-5d4a-477d-a52f-af039bcf1853" providerId="ADAL" clId="{F62FB03F-9974-4FB2-9085-D7F55F0A5410}" dt="2023-10-27T13:12:08.355" v="4057" actId="27636"/>
          <ac:spMkLst>
            <pc:docMk/>
            <pc:sldMk cId="1274658983" sldId="625"/>
            <ac:spMk id="343" creationId="{9D35E7F1-6553-409D-9219-D5C53F6037A8}"/>
          </ac:spMkLst>
        </pc:spChg>
        <pc:spChg chg="mod">
          <ac:chgData name="Gnanvo, Kondo (kg6cq)" userId="cf2a00cd-5d4a-477d-a52f-af039bcf1853" providerId="ADAL" clId="{F62FB03F-9974-4FB2-9085-D7F55F0A5410}" dt="2023-10-27T13:13:16.300" v="4059" actId="255"/>
          <ac:spMkLst>
            <pc:docMk/>
            <pc:sldMk cId="1274658983" sldId="625"/>
            <ac:spMk id="346" creationId="{C25A1B4F-30B4-437E-88BD-15F6C0B1BE77}"/>
          </ac:spMkLst>
        </pc:spChg>
        <pc:spChg chg="mod">
          <ac:chgData name="Gnanvo, Kondo (kg6cq)" userId="cf2a00cd-5d4a-477d-a52f-af039bcf1853" providerId="ADAL" clId="{F62FB03F-9974-4FB2-9085-D7F55F0A5410}" dt="2023-10-27T13:14:48.161" v="4114" actId="1036"/>
          <ac:spMkLst>
            <pc:docMk/>
            <pc:sldMk cId="1274658983" sldId="625"/>
            <ac:spMk id="423" creationId="{87583846-93DB-4A5A-85D9-4FBE6E13E3E3}"/>
          </ac:spMkLst>
        </pc:spChg>
        <pc:spChg chg="mod">
          <ac:chgData name="Gnanvo, Kondo (kg6cq)" userId="cf2a00cd-5d4a-477d-a52f-af039bcf1853" providerId="ADAL" clId="{F62FB03F-9974-4FB2-9085-D7F55F0A5410}" dt="2023-10-27T13:14:33.912" v="4111" actId="1036"/>
          <ac:spMkLst>
            <pc:docMk/>
            <pc:sldMk cId="1274658983" sldId="625"/>
            <ac:spMk id="425" creationId="{264A23B1-475D-4ACC-A2FD-0446170AC3D4}"/>
          </ac:spMkLst>
        </pc:spChg>
        <pc:spChg chg="mod">
          <ac:chgData name="Gnanvo, Kondo (kg6cq)" userId="cf2a00cd-5d4a-477d-a52f-af039bcf1853" providerId="ADAL" clId="{F62FB03F-9974-4FB2-9085-D7F55F0A5410}" dt="2023-10-27T13:13:37.220" v="4076" actId="1037"/>
          <ac:spMkLst>
            <pc:docMk/>
            <pc:sldMk cId="1274658983" sldId="625"/>
            <ac:spMk id="668" creationId="{0F6E51FF-D21D-4D3E-904B-D4334E50DCB6}"/>
          </ac:spMkLst>
        </pc:spChg>
        <pc:spChg chg="mod">
          <ac:chgData name="Gnanvo, Kondo (kg6cq)" userId="cf2a00cd-5d4a-477d-a52f-af039bcf1853" providerId="ADAL" clId="{F62FB03F-9974-4FB2-9085-D7F55F0A5410}" dt="2023-10-27T13:13:48.896" v="4089" actId="1037"/>
          <ac:spMkLst>
            <pc:docMk/>
            <pc:sldMk cId="1274658983" sldId="625"/>
            <ac:spMk id="678" creationId="{B9C8F54A-D5D0-419D-BFD6-AEC60761E905}"/>
          </ac:spMkLst>
        </pc:spChg>
        <pc:spChg chg="mod">
          <ac:chgData name="Gnanvo, Kondo (kg6cq)" userId="cf2a00cd-5d4a-477d-a52f-af039bcf1853" providerId="ADAL" clId="{F62FB03F-9974-4FB2-9085-D7F55F0A5410}" dt="2023-10-27T13:13:30.052" v="4066" actId="404"/>
          <ac:spMkLst>
            <pc:docMk/>
            <pc:sldMk cId="1274658983" sldId="625"/>
            <ac:spMk id="679" creationId="{7188DF83-9C1A-4ABB-97B4-B178D062C3BE}"/>
          </ac:spMkLst>
        </pc:spChg>
        <pc:spChg chg="mod">
          <ac:chgData name="Gnanvo, Kondo (kg6cq)" userId="cf2a00cd-5d4a-477d-a52f-af039bcf1853" providerId="ADAL" clId="{F62FB03F-9974-4FB2-9085-D7F55F0A5410}" dt="2023-10-27T13:13:56.402" v="4095" actId="1038"/>
          <ac:spMkLst>
            <pc:docMk/>
            <pc:sldMk cId="1274658983" sldId="625"/>
            <ac:spMk id="680" creationId="{C0175BC4-B9D8-4A35-AEBA-11FF265AF4A7}"/>
          </ac:spMkLst>
        </pc:spChg>
        <pc:cxnChg chg="mod">
          <ac:chgData name="Gnanvo, Kondo (kg6cq)" userId="cf2a00cd-5d4a-477d-a52f-af039bcf1853" providerId="ADAL" clId="{F62FB03F-9974-4FB2-9085-D7F55F0A5410}" dt="2023-10-27T13:14:48.161" v="4114" actId="1036"/>
          <ac:cxnSpMkLst>
            <pc:docMk/>
            <pc:sldMk cId="1274658983" sldId="625"/>
            <ac:cxnSpMk id="422" creationId="{5F35DCD7-90C8-47D5-9691-C528FCE66E9B}"/>
          </ac:cxnSpMkLst>
        </pc:cxnChg>
        <pc:cxnChg chg="mod">
          <ac:chgData name="Gnanvo, Kondo (kg6cq)" userId="cf2a00cd-5d4a-477d-a52f-af039bcf1853" providerId="ADAL" clId="{F62FB03F-9974-4FB2-9085-D7F55F0A5410}" dt="2023-10-27T13:14:33.912" v="4111" actId="1036"/>
          <ac:cxnSpMkLst>
            <pc:docMk/>
            <pc:sldMk cId="1274658983" sldId="625"/>
            <ac:cxnSpMk id="424" creationId="{95D7F295-9ABE-46F5-9B3E-51AACA206242}"/>
          </ac:cxnSpMkLst>
        </pc:cxnChg>
        <pc:cxnChg chg="mod">
          <ac:chgData name="Gnanvo, Kondo (kg6cq)" userId="cf2a00cd-5d4a-477d-a52f-af039bcf1853" providerId="ADAL" clId="{F62FB03F-9974-4FB2-9085-D7F55F0A5410}" dt="2023-10-27T13:12:46.279" v="4058" actId="692"/>
          <ac:cxnSpMkLst>
            <pc:docMk/>
            <pc:sldMk cId="1274658983" sldId="625"/>
            <ac:cxnSpMk id="660" creationId="{23E484E6-C881-4C29-A724-609ECCACF264}"/>
          </ac:cxnSpMkLst>
        </pc:cxnChg>
        <pc:cxnChg chg="mod">
          <ac:chgData name="Gnanvo, Kondo (kg6cq)" userId="cf2a00cd-5d4a-477d-a52f-af039bcf1853" providerId="ADAL" clId="{F62FB03F-9974-4FB2-9085-D7F55F0A5410}" dt="2023-10-27T13:13:37.220" v="4076" actId="1037"/>
          <ac:cxnSpMkLst>
            <pc:docMk/>
            <pc:sldMk cId="1274658983" sldId="625"/>
            <ac:cxnSpMk id="667" creationId="{70CA5D60-4B9E-4CCA-9885-6DED52182D0F}"/>
          </ac:cxnSpMkLst>
        </pc:cxnChg>
        <pc:cxnChg chg="mod">
          <ac:chgData name="Gnanvo, Kondo (kg6cq)" userId="cf2a00cd-5d4a-477d-a52f-af039bcf1853" providerId="ADAL" clId="{F62FB03F-9974-4FB2-9085-D7F55F0A5410}" dt="2023-10-27T13:13:41.635" v="4083" actId="1037"/>
          <ac:cxnSpMkLst>
            <pc:docMk/>
            <pc:sldMk cId="1274658983" sldId="625"/>
            <ac:cxnSpMk id="677" creationId="{9B659302-11DD-4030-925E-FEB363C972D0}"/>
          </ac:cxnSpMkLst>
        </pc:cxnChg>
      </pc:sldChg>
      <pc:sldChg chg="addSp delSp modSp add mod ord">
        <pc:chgData name="Gnanvo, Kondo (kg6cq)" userId="cf2a00cd-5d4a-477d-a52f-af039bcf1853" providerId="ADAL" clId="{F62FB03F-9974-4FB2-9085-D7F55F0A5410}" dt="2023-10-28T18:44:49.274" v="9766"/>
        <pc:sldMkLst>
          <pc:docMk/>
          <pc:sldMk cId="1481281133" sldId="626"/>
        </pc:sldMkLst>
        <pc:spChg chg="add mod">
          <ac:chgData name="Gnanvo, Kondo (kg6cq)" userId="cf2a00cd-5d4a-477d-a52f-af039bcf1853" providerId="ADAL" clId="{F62FB03F-9974-4FB2-9085-D7F55F0A5410}" dt="2023-10-26T00:22:08.499" v="2347" actId="1036"/>
          <ac:spMkLst>
            <pc:docMk/>
            <pc:sldMk cId="1481281133" sldId="626"/>
            <ac:spMk id="2" creationId="{2501AA6F-DA52-42BF-AC5F-BCD1DC513B27}"/>
          </ac:spMkLst>
        </pc:spChg>
        <pc:spChg chg="mod">
          <ac:chgData name="Gnanvo, Kondo (kg6cq)" userId="cf2a00cd-5d4a-477d-a52f-af039bcf1853" providerId="ADAL" clId="{F62FB03F-9974-4FB2-9085-D7F55F0A5410}" dt="2023-10-27T16:07:34.917" v="6418" actId="207"/>
          <ac:spMkLst>
            <pc:docMk/>
            <pc:sldMk cId="1481281133" sldId="626"/>
            <ac:spMk id="6" creationId="{64E50E27-572F-4708-9646-AFBA9891836C}"/>
          </ac:spMkLst>
        </pc:spChg>
        <pc:spChg chg="add mod">
          <ac:chgData name="Gnanvo, Kondo (kg6cq)" userId="cf2a00cd-5d4a-477d-a52f-af039bcf1853" providerId="ADAL" clId="{F62FB03F-9974-4FB2-9085-D7F55F0A5410}" dt="2023-10-28T18:36:32.354" v="9755" actId="1036"/>
          <ac:spMkLst>
            <pc:docMk/>
            <pc:sldMk cId="1481281133" sldId="626"/>
            <ac:spMk id="7" creationId="{260D7C27-05F7-4048-9A87-8DB2813DD999}"/>
          </ac:spMkLst>
        </pc:spChg>
        <pc:spChg chg="add del mod">
          <ac:chgData name="Gnanvo, Kondo (kg6cq)" userId="cf2a00cd-5d4a-477d-a52f-af039bcf1853" providerId="ADAL" clId="{F62FB03F-9974-4FB2-9085-D7F55F0A5410}" dt="2023-10-27T16:07:50.586" v="6420" actId="478"/>
          <ac:spMkLst>
            <pc:docMk/>
            <pc:sldMk cId="1481281133" sldId="626"/>
            <ac:spMk id="9" creationId="{F3FD9B94-10F6-4A04-B054-95075F777C8C}"/>
          </ac:spMkLst>
        </pc:spChg>
        <pc:spChg chg="mod">
          <ac:chgData name="Gnanvo, Kondo (kg6cq)" userId="cf2a00cd-5d4a-477d-a52f-af039bcf1853" providerId="ADAL" clId="{F62FB03F-9974-4FB2-9085-D7F55F0A5410}" dt="2023-10-28T18:26:36.497" v="9422" actId="207"/>
          <ac:spMkLst>
            <pc:docMk/>
            <pc:sldMk cId="1481281133" sldId="626"/>
            <ac:spMk id="12" creationId="{36DD7BD2-F8E3-4012-AD92-CB1DC92BA3F7}"/>
          </ac:spMkLst>
        </pc:spChg>
        <pc:grpChg chg="add mod">
          <ac:chgData name="Gnanvo, Kondo (kg6cq)" userId="cf2a00cd-5d4a-477d-a52f-af039bcf1853" providerId="ADAL" clId="{F62FB03F-9974-4FB2-9085-D7F55F0A5410}" dt="2023-10-28T18:35:51.592" v="9736" actId="1038"/>
          <ac:grpSpMkLst>
            <pc:docMk/>
            <pc:sldMk cId="1481281133" sldId="626"/>
            <ac:grpSpMk id="4" creationId="{FE59BBF5-D0A5-4E34-A419-B96B5F038B0F}"/>
          </ac:grpSpMkLst>
        </pc:grpChg>
        <pc:picChg chg="add mod">
          <ac:chgData name="Gnanvo, Kondo (kg6cq)" userId="cf2a00cd-5d4a-477d-a52f-af039bcf1853" providerId="ADAL" clId="{F62FB03F-9974-4FB2-9085-D7F55F0A5410}" dt="2023-10-28T18:35:47.129" v="9729" actId="1038"/>
          <ac:picMkLst>
            <pc:docMk/>
            <pc:sldMk cId="1481281133" sldId="626"/>
            <ac:picMk id="3" creationId="{A2D0BDA2-1203-4A7F-9D79-2340799FAE39}"/>
          </ac:picMkLst>
        </pc:picChg>
        <pc:picChg chg="add mod">
          <ac:chgData name="Gnanvo, Kondo (kg6cq)" userId="cf2a00cd-5d4a-477d-a52f-af039bcf1853" providerId="ADAL" clId="{F62FB03F-9974-4FB2-9085-D7F55F0A5410}" dt="2023-10-28T18:33:46.905" v="9567" actId="1036"/>
          <ac:picMkLst>
            <pc:docMk/>
            <pc:sldMk cId="1481281133" sldId="626"/>
            <ac:picMk id="8" creationId="{050D35D9-7E4A-4E14-B512-D5197C88D1BA}"/>
          </ac:picMkLst>
        </pc:picChg>
      </pc:sldChg>
      <pc:sldChg chg="addSp delSp modSp add mod">
        <pc:chgData name="Gnanvo, Kondo (kg6cq)" userId="cf2a00cd-5d4a-477d-a52f-af039bcf1853" providerId="ADAL" clId="{F62FB03F-9974-4FB2-9085-D7F55F0A5410}" dt="2023-10-26T21:44:12.555" v="3546" actId="164"/>
        <pc:sldMkLst>
          <pc:docMk/>
          <pc:sldMk cId="290082445" sldId="627"/>
        </pc:sldMkLst>
        <pc:spChg chg="del">
          <ac:chgData name="Gnanvo, Kondo (kg6cq)" userId="cf2a00cd-5d4a-477d-a52f-af039bcf1853" providerId="ADAL" clId="{F62FB03F-9974-4FB2-9085-D7F55F0A5410}" dt="2023-10-26T00:07:04.098" v="1504" actId="478"/>
          <ac:spMkLst>
            <pc:docMk/>
            <pc:sldMk cId="290082445" sldId="627"/>
            <ac:spMk id="7" creationId="{260D7C27-05F7-4048-9A87-8DB2813DD999}"/>
          </ac:spMkLst>
        </pc:spChg>
        <pc:spChg chg="del">
          <ac:chgData name="Gnanvo, Kondo (kg6cq)" userId="cf2a00cd-5d4a-477d-a52f-af039bcf1853" providerId="ADAL" clId="{F62FB03F-9974-4FB2-9085-D7F55F0A5410}" dt="2023-10-26T00:07:07.953" v="1505" actId="478"/>
          <ac:spMkLst>
            <pc:docMk/>
            <pc:sldMk cId="290082445" sldId="627"/>
            <ac:spMk id="9" creationId="{F3FD9B94-10F6-4A04-B054-95075F777C8C}"/>
          </ac:spMkLst>
        </pc:spChg>
        <pc:spChg chg="mod">
          <ac:chgData name="Gnanvo, Kondo (kg6cq)" userId="cf2a00cd-5d4a-477d-a52f-af039bcf1853" providerId="ADAL" clId="{F62FB03F-9974-4FB2-9085-D7F55F0A5410}" dt="2023-10-26T00:19:10.422" v="2287" actId="20577"/>
          <ac:spMkLst>
            <pc:docMk/>
            <pc:sldMk cId="290082445" sldId="627"/>
            <ac:spMk id="12" creationId="{36DD7BD2-F8E3-4012-AD92-CB1DC92BA3F7}"/>
          </ac:spMkLst>
        </pc:spChg>
        <pc:spChg chg="add mod topLvl">
          <ac:chgData name="Gnanvo, Kondo (kg6cq)" userId="cf2a00cd-5d4a-477d-a52f-af039bcf1853" providerId="ADAL" clId="{F62FB03F-9974-4FB2-9085-D7F55F0A5410}" dt="2023-10-26T21:23:58.891" v="3535" actId="164"/>
          <ac:spMkLst>
            <pc:docMk/>
            <pc:sldMk cId="290082445" sldId="627"/>
            <ac:spMk id="22" creationId="{A92A5DBC-BCA4-45C3-8D37-0C1E094086F0}"/>
          </ac:spMkLst>
        </pc:spChg>
        <pc:spChg chg="add mod topLvl">
          <ac:chgData name="Gnanvo, Kondo (kg6cq)" userId="cf2a00cd-5d4a-477d-a52f-af039bcf1853" providerId="ADAL" clId="{F62FB03F-9974-4FB2-9085-D7F55F0A5410}" dt="2023-10-26T21:23:58.891" v="3535" actId="164"/>
          <ac:spMkLst>
            <pc:docMk/>
            <pc:sldMk cId="290082445" sldId="627"/>
            <ac:spMk id="27" creationId="{82CF9A3B-7619-453B-92F8-327ABCB2B737}"/>
          </ac:spMkLst>
        </pc:spChg>
        <pc:spChg chg="add del mod">
          <ac:chgData name="Gnanvo, Kondo (kg6cq)" userId="cf2a00cd-5d4a-477d-a52f-af039bcf1853" providerId="ADAL" clId="{F62FB03F-9974-4FB2-9085-D7F55F0A5410}" dt="2023-10-26T00:22:13.919" v="2348" actId="478"/>
          <ac:spMkLst>
            <pc:docMk/>
            <pc:sldMk cId="290082445" sldId="627"/>
            <ac:spMk id="29" creationId="{A06C3FA4-6F47-49C7-AB36-31CA384454D2}"/>
          </ac:spMkLst>
        </pc:spChg>
        <pc:spChg chg="add mod topLvl">
          <ac:chgData name="Gnanvo, Kondo (kg6cq)" userId="cf2a00cd-5d4a-477d-a52f-af039bcf1853" providerId="ADAL" clId="{F62FB03F-9974-4FB2-9085-D7F55F0A5410}" dt="2023-10-26T21:24:59.814" v="3537" actId="164"/>
          <ac:spMkLst>
            <pc:docMk/>
            <pc:sldMk cId="290082445" sldId="627"/>
            <ac:spMk id="30" creationId="{B8F0BC06-FD6A-4739-9F91-B899EA7A4063}"/>
          </ac:spMkLst>
        </pc:spChg>
        <pc:spChg chg="mod">
          <ac:chgData name="Gnanvo, Kondo (kg6cq)" userId="cf2a00cd-5d4a-477d-a52f-af039bcf1853" providerId="ADAL" clId="{F62FB03F-9974-4FB2-9085-D7F55F0A5410}" dt="2023-10-26T21:17:59.436" v="3529"/>
          <ac:spMkLst>
            <pc:docMk/>
            <pc:sldMk cId="290082445" sldId="627"/>
            <ac:spMk id="31" creationId="{09FA21C6-2A7E-4B97-B4E6-4874B4D5DAFB}"/>
          </ac:spMkLst>
        </pc:spChg>
        <pc:spChg chg="mod topLvl">
          <ac:chgData name="Gnanvo, Kondo (kg6cq)" userId="cf2a00cd-5d4a-477d-a52f-af039bcf1853" providerId="ADAL" clId="{F62FB03F-9974-4FB2-9085-D7F55F0A5410}" dt="2023-10-26T21:23:58.891" v="3535" actId="164"/>
          <ac:spMkLst>
            <pc:docMk/>
            <pc:sldMk cId="290082445" sldId="627"/>
            <ac:spMk id="32" creationId="{710D070D-8DB0-419A-9F87-F6B9E32E2EF4}"/>
          </ac:spMkLst>
        </pc:spChg>
        <pc:spChg chg="add mod topLvl">
          <ac:chgData name="Gnanvo, Kondo (kg6cq)" userId="cf2a00cd-5d4a-477d-a52f-af039bcf1853" providerId="ADAL" clId="{F62FB03F-9974-4FB2-9085-D7F55F0A5410}" dt="2023-10-26T21:23:58.891" v="3535" actId="164"/>
          <ac:spMkLst>
            <pc:docMk/>
            <pc:sldMk cId="290082445" sldId="627"/>
            <ac:spMk id="33" creationId="{98FC03B9-C5CC-41C2-B207-DF340D4EBF97}"/>
          </ac:spMkLst>
        </pc:spChg>
        <pc:spChg chg="add mod">
          <ac:chgData name="Gnanvo, Kondo (kg6cq)" userId="cf2a00cd-5d4a-477d-a52f-af039bcf1853" providerId="ADAL" clId="{F62FB03F-9974-4FB2-9085-D7F55F0A5410}" dt="2023-10-26T00:21:26.362" v="2332" actId="122"/>
          <ac:spMkLst>
            <pc:docMk/>
            <pc:sldMk cId="290082445" sldId="627"/>
            <ac:spMk id="35" creationId="{3BAC22E6-BBB7-46E4-9B16-4E50E93A7C93}"/>
          </ac:spMkLst>
        </pc:spChg>
        <pc:spChg chg="add mod">
          <ac:chgData name="Gnanvo, Kondo (kg6cq)" userId="cf2a00cd-5d4a-477d-a52f-af039bcf1853" providerId="ADAL" clId="{F62FB03F-9974-4FB2-9085-D7F55F0A5410}" dt="2023-10-26T21:25:56.994" v="3538" actId="164"/>
          <ac:spMkLst>
            <pc:docMk/>
            <pc:sldMk cId="290082445" sldId="627"/>
            <ac:spMk id="41" creationId="{49428004-A9CC-4CD1-9508-06338763C1A1}"/>
          </ac:spMkLst>
        </pc:spChg>
        <pc:spChg chg="add">
          <ac:chgData name="Gnanvo, Kondo (kg6cq)" userId="cf2a00cd-5d4a-477d-a52f-af039bcf1853" providerId="ADAL" clId="{F62FB03F-9974-4FB2-9085-D7F55F0A5410}" dt="2023-10-26T21:28:07.171" v="3539"/>
          <ac:spMkLst>
            <pc:docMk/>
            <pc:sldMk cId="290082445" sldId="627"/>
            <ac:spMk id="46" creationId="{20C2B08E-8158-476C-8B6B-9510FEF9A450}"/>
          </ac:spMkLst>
        </pc:spChg>
        <pc:spChg chg="add mod">
          <ac:chgData name="Gnanvo, Kondo (kg6cq)" userId="cf2a00cd-5d4a-477d-a52f-af039bcf1853" providerId="ADAL" clId="{F62FB03F-9974-4FB2-9085-D7F55F0A5410}" dt="2023-10-26T21:35:56.269" v="3542" actId="164"/>
          <ac:spMkLst>
            <pc:docMk/>
            <pc:sldMk cId="290082445" sldId="627"/>
            <ac:spMk id="48" creationId="{56553971-8C01-4C70-AF1B-BF6067A39A2A}"/>
          </ac:spMkLst>
        </pc:spChg>
        <pc:spChg chg="add mod">
          <ac:chgData name="Gnanvo, Kondo (kg6cq)" userId="cf2a00cd-5d4a-477d-a52f-af039bcf1853" providerId="ADAL" clId="{F62FB03F-9974-4FB2-9085-D7F55F0A5410}" dt="2023-10-26T21:44:12.555" v="3546" actId="164"/>
          <ac:spMkLst>
            <pc:docMk/>
            <pc:sldMk cId="290082445" sldId="627"/>
            <ac:spMk id="56" creationId="{B0F9AA57-CD98-4A9B-B35D-F23EA6D58C86}"/>
          </ac:spMkLst>
        </pc:spChg>
        <pc:spChg chg="add mod">
          <ac:chgData name="Gnanvo, Kondo (kg6cq)" userId="cf2a00cd-5d4a-477d-a52f-af039bcf1853" providerId="ADAL" clId="{F62FB03F-9974-4FB2-9085-D7F55F0A5410}" dt="2023-10-26T21:44:12.555" v="3546" actId="164"/>
          <ac:spMkLst>
            <pc:docMk/>
            <pc:sldMk cId="290082445" sldId="627"/>
            <ac:spMk id="57" creationId="{E4D83EEC-3562-4BB6-8AD9-00478D39DC05}"/>
          </ac:spMkLst>
        </pc:spChg>
        <pc:grpChg chg="del">
          <ac:chgData name="Gnanvo, Kondo (kg6cq)" userId="cf2a00cd-5d4a-477d-a52f-af039bcf1853" providerId="ADAL" clId="{F62FB03F-9974-4FB2-9085-D7F55F0A5410}" dt="2023-10-26T00:07:04.098" v="1504" actId="478"/>
          <ac:grpSpMkLst>
            <pc:docMk/>
            <pc:sldMk cId="290082445" sldId="627"/>
            <ac:grpSpMk id="4" creationId="{FE59BBF5-D0A5-4E34-A419-B96B5F038B0F}"/>
          </ac:grpSpMkLst>
        </pc:grpChg>
        <pc:grpChg chg="add mod topLvl">
          <ac:chgData name="Gnanvo, Kondo (kg6cq)" userId="cf2a00cd-5d4a-477d-a52f-af039bcf1853" providerId="ADAL" clId="{F62FB03F-9974-4FB2-9085-D7F55F0A5410}" dt="2023-10-26T21:23:58.891" v="3535" actId="164"/>
          <ac:grpSpMkLst>
            <pc:docMk/>
            <pc:sldMk cId="290082445" sldId="627"/>
            <ac:grpSpMk id="7" creationId="{83440366-9238-455E-9942-1A293D02A90A}"/>
          </ac:grpSpMkLst>
        </pc:grpChg>
        <pc:grpChg chg="add mod">
          <ac:chgData name="Gnanvo, Kondo (kg6cq)" userId="cf2a00cd-5d4a-477d-a52f-af039bcf1853" providerId="ADAL" clId="{F62FB03F-9974-4FB2-9085-D7F55F0A5410}" dt="2023-10-26T21:12:53.335" v="3525" actId="164"/>
          <ac:grpSpMkLst>
            <pc:docMk/>
            <pc:sldMk cId="290082445" sldId="627"/>
            <ac:grpSpMk id="8" creationId="{73CB1E0C-5AE2-42D3-8525-092E78530DA4}"/>
          </ac:grpSpMkLst>
        </pc:grpChg>
        <pc:grpChg chg="add del">
          <ac:chgData name="Gnanvo, Kondo (kg6cq)" userId="cf2a00cd-5d4a-477d-a52f-af039bcf1853" providerId="ADAL" clId="{F62FB03F-9974-4FB2-9085-D7F55F0A5410}" dt="2023-10-26T00:08:28.259" v="1508" actId="478"/>
          <ac:grpSpMkLst>
            <pc:docMk/>
            <pc:sldMk cId="290082445" sldId="627"/>
            <ac:grpSpMk id="10" creationId="{7721B3BE-63B9-4078-8EF7-3CBB1573E5F8}"/>
          </ac:grpSpMkLst>
        </pc:grpChg>
        <pc:grpChg chg="add mod">
          <ac:chgData name="Gnanvo, Kondo (kg6cq)" userId="cf2a00cd-5d4a-477d-a52f-af039bcf1853" providerId="ADAL" clId="{F62FB03F-9974-4FB2-9085-D7F55F0A5410}" dt="2023-10-26T21:06:27.010" v="3517"/>
          <ac:grpSpMkLst>
            <pc:docMk/>
            <pc:sldMk cId="290082445" sldId="627"/>
            <ac:grpSpMk id="11" creationId="{1C1546E6-31FF-4CA6-A32C-B17252CBF940}"/>
          </ac:grpSpMkLst>
        </pc:grpChg>
        <pc:grpChg chg="add mod topLvl">
          <ac:chgData name="Gnanvo, Kondo (kg6cq)" userId="cf2a00cd-5d4a-477d-a52f-af039bcf1853" providerId="ADAL" clId="{F62FB03F-9974-4FB2-9085-D7F55F0A5410}" dt="2023-10-26T21:23:58.891" v="3535" actId="164"/>
          <ac:grpSpMkLst>
            <pc:docMk/>
            <pc:sldMk cId="290082445" sldId="627"/>
            <ac:grpSpMk id="24" creationId="{18DE701D-4377-46B5-B0DE-C9771C329550}"/>
          </ac:grpSpMkLst>
        </pc:grpChg>
        <pc:grpChg chg="add del mod">
          <ac:chgData name="Gnanvo, Kondo (kg6cq)" userId="cf2a00cd-5d4a-477d-a52f-af039bcf1853" providerId="ADAL" clId="{F62FB03F-9974-4FB2-9085-D7F55F0A5410}" dt="2023-10-26T00:22:13.919" v="2348" actId="478"/>
          <ac:grpSpMkLst>
            <pc:docMk/>
            <pc:sldMk cId="290082445" sldId="627"/>
            <ac:grpSpMk id="30" creationId="{E23A370B-FF34-47CA-A811-74E2FD6345F4}"/>
          </ac:grpSpMkLst>
        </pc:grpChg>
        <pc:grpChg chg="add del mod">
          <ac:chgData name="Gnanvo, Kondo (kg6cq)" userId="cf2a00cd-5d4a-477d-a52f-af039bcf1853" providerId="ADAL" clId="{F62FB03F-9974-4FB2-9085-D7F55F0A5410}" dt="2023-10-26T21:23:44.612" v="3534" actId="165"/>
          <ac:grpSpMkLst>
            <pc:docMk/>
            <pc:sldMk cId="290082445" sldId="627"/>
            <ac:grpSpMk id="34" creationId="{A8B25C59-5094-440E-813C-F3A1E47BFAFC}"/>
          </ac:grpSpMkLst>
        </pc:grpChg>
        <pc:grpChg chg="add mod">
          <ac:chgData name="Gnanvo, Kondo (kg6cq)" userId="cf2a00cd-5d4a-477d-a52f-af039bcf1853" providerId="ADAL" clId="{F62FB03F-9974-4FB2-9085-D7F55F0A5410}" dt="2023-10-26T21:44:12.555" v="3546" actId="164"/>
          <ac:grpSpMkLst>
            <pc:docMk/>
            <pc:sldMk cId="290082445" sldId="627"/>
            <ac:grpSpMk id="36" creationId="{CC66E926-0EFD-474D-BBBF-539D2945CC57}"/>
          </ac:grpSpMkLst>
        </pc:grpChg>
        <pc:grpChg chg="add mod">
          <ac:chgData name="Gnanvo, Kondo (kg6cq)" userId="cf2a00cd-5d4a-477d-a52f-af039bcf1853" providerId="ADAL" clId="{F62FB03F-9974-4FB2-9085-D7F55F0A5410}" dt="2023-10-26T21:24:59.814" v="3537" actId="164"/>
          <ac:grpSpMkLst>
            <pc:docMk/>
            <pc:sldMk cId="290082445" sldId="627"/>
            <ac:grpSpMk id="42" creationId="{8683FD4D-B71E-486B-A4DB-F0B84233A6F4}"/>
          </ac:grpSpMkLst>
        </pc:grpChg>
        <pc:grpChg chg="add mod">
          <ac:chgData name="Gnanvo, Kondo (kg6cq)" userId="cf2a00cd-5d4a-477d-a52f-af039bcf1853" providerId="ADAL" clId="{F62FB03F-9974-4FB2-9085-D7F55F0A5410}" dt="2023-10-26T21:25:56.994" v="3538" actId="164"/>
          <ac:grpSpMkLst>
            <pc:docMk/>
            <pc:sldMk cId="290082445" sldId="627"/>
            <ac:grpSpMk id="43" creationId="{A726FB02-AA0A-4F2C-B154-47B531961A69}"/>
          </ac:grpSpMkLst>
        </pc:grpChg>
        <pc:grpChg chg="add mod">
          <ac:chgData name="Gnanvo, Kondo (kg6cq)" userId="cf2a00cd-5d4a-477d-a52f-af039bcf1853" providerId="ADAL" clId="{F62FB03F-9974-4FB2-9085-D7F55F0A5410}" dt="2023-10-26T21:25:56.994" v="3538" actId="164"/>
          <ac:grpSpMkLst>
            <pc:docMk/>
            <pc:sldMk cId="290082445" sldId="627"/>
            <ac:grpSpMk id="44" creationId="{364C2C2D-40E2-4B72-9CA2-9558D71A1C82}"/>
          </ac:grpSpMkLst>
        </pc:grpChg>
        <pc:grpChg chg="add mod">
          <ac:chgData name="Gnanvo, Kondo (kg6cq)" userId="cf2a00cd-5d4a-477d-a52f-af039bcf1853" providerId="ADAL" clId="{F62FB03F-9974-4FB2-9085-D7F55F0A5410}" dt="2023-10-26T21:44:12.555" v="3546" actId="164"/>
          <ac:grpSpMkLst>
            <pc:docMk/>
            <pc:sldMk cId="290082445" sldId="627"/>
            <ac:grpSpMk id="49" creationId="{1C69C3B6-C0A1-4C9C-8F17-7F1B14513946}"/>
          </ac:grpSpMkLst>
        </pc:grpChg>
        <pc:grpChg chg="add mod">
          <ac:chgData name="Gnanvo, Kondo (kg6cq)" userId="cf2a00cd-5d4a-477d-a52f-af039bcf1853" providerId="ADAL" clId="{F62FB03F-9974-4FB2-9085-D7F55F0A5410}" dt="2023-10-26T21:44:12.555" v="3546" actId="164"/>
          <ac:grpSpMkLst>
            <pc:docMk/>
            <pc:sldMk cId="290082445" sldId="627"/>
            <ac:grpSpMk id="58" creationId="{1ACC2639-0E2D-42B2-BBD4-6B6BBAA92F83}"/>
          </ac:grpSpMkLst>
        </pc:grpChg>
        <pc:picChg chg="del">
          <ac:chgData name="Gnanvo, Kondo (kg6cq)" userId="cf2a00cd-5d4a-477d-a52f-af039bcf1853" providerId="ADAL" clId="{F62FB03F-9974-4FB2-9085-D7F55F0A5410}" dt="2023-10-26T00:07:04.098" v="1504" actId="478"/>
          <ac:picMkLst>
            <pc:docMk/>
            <pc:sldMk cId="290082445" sldId="627"/>
            <ac:picMk id="3" creationId="{A2D0BDA2-1203-4A7F-9D79-2340799FAE39}"/>
          </ac:picMkLst>
        </pc:picChg>
        <pc:picChg chg="del">
          <ac:chgData name="Gnanvo, Kondo (kg6cq)" userId="cf2a00cd-5d4a-477d-a52f-af039bcf1853" providerId="ADAL" clId="{F62FB03F-9974-4FB2-9085-D7F55F0A5410}" dt="2023-10-26T00:07:04.098" v="1504" actId="478"/>
          <ac:picMkLst>
            <pc:docMk/>
            <pc:sldMk cId="290082445" sldId="627"/>
            <ac:picMk id="8" creationId="{050D35D9-7E4A-4E14-B512-D5197C88D1BA}"/>
          </ac:picMkLst>
        </pc:picChg>
        <pc:cxnChg chg="mod">
          <ac:chgData name="Gnanvo, Kondo (kg6cq)" userId="cf2a00cd-5d4a-477d-a52f-af039bcf1853" providerId="ADAL" clId="{F62FB03F-9974-4FB2-9085-D7F55F0A5410}" dt="2023-10-26T21:06:21.361" v="3516" actId="164"/>
          <ac:cxnSpMkLst>
            <pc:docMk/>
            <pc:sldMk cId="290082445" sldId="627"/>
            <ac:cxnSpMk id="3" creationId="{89934494-A82C-4ADD-841A-321360147CD4}"/>
          </ac:cxnSpMkLst>
        </pc:cxnChg>
        <pc:cxnChg chg="mod">
          <ac:chgData name="Gnanvo, Kondo (kg6cq)" userId="cf2a00cd-5d4a-477d-a52f-af039bcf1853" providerId="ADAL" clId="{F62FB03F-9974-4FB2-9085-D7F55F0A5410}" dt="2023-10-26T21:06:21.361" v="3516" actId="164"/>
          <ac:cxnSpMkLst>
            <pc:docMk/>
            <pc:sldMk cId="290082445" sldId="627"/>
            <ac:cxnSpMk id="5" creationId="{FB02D578-2BBA-46CB-9F3C-CAE72EF2FC4A}"/>
          </ac:cxnSpMkLst>
        </pc:cxnChg>
        <pc:cxnChg chg="add mod">
          <ac:chgData name="Gnanvo, Kondo (kg6cq)" userId="cf2a00cd-5d4a-477d-a52f-af039bcf1853" providerId="ADAL" clId="{F62FB03F-9974-4FB2-9085-D7F55F0A5410}" dt="2023-10-26T21:06:21.361" v="3516" actId="164"/>
          <ac:cxnSpMkLst>
            <pc:docMk/>
            <pc:sldMk cId="290082445" sldId="627"/>
            <ac:cxnSpMk id="6" creationId="{F104F0DF-AE8E-495C-A5A8-F82C0AD99FED}"/>
          </ac:cxnSpMkLst>
        </pc:cxnChg>
        <pc:cxnChg chg="add mod">
          <ac:chgData name="Gnanvo, Kondo (kg6cq)" userId="cf2a00cd-5d4a-477d-a52f-af039bcf1853" providerId="ADAL" clId="{F62FB03F-9974-4FB2-9085-D7F55F0A5410}" dt="2023-10-26T21:06:21.361" v="3516" actId="164"/>
          <ac:cxnSpMkLst>
            <pc:docMk/>
            <pc:sldMk cId="290082445" sldId="627"/>
            <ac:cxnSpMk id="9" creationId="{7A7B5640-0ACA-4F09-9D5C-D4F5E291E194}"/>
          </ac:cxnSpMkLst>
        </pc:cxnChg>
        <pc:cxnChg chg="add mod">
          <ac:chgData name="Gnanvo, Kondo (kg6cq)" userId="cf2a00cd-5d4a-477d-a52f-af039bcf1853" providerId="ADAL" clId="{F62FB03F-9974-4FB2-9085-D7F55F0A5410}" dt="2023-10-26T21:12:53.335" v="3525" actId="164"/>
          <ac:cxnSpMkLst>
            <pc:docMk/>
            <pc:sldMk cId="290082445" sldId="627"/>
            <ac:cxnSpMk id="17" creationId="{F0330E6D-9EE8-46E2-BDB7-53D5D3B3C8A9}"/>
          </ac:cxnSpMkLst>
        </pc:cxnChg>
        <pc:cxnChg chg="add mod">
          <ac:chgData name="Gnanvo, Kondo (kg6cq)" userId="cf2a00cd-5d4a-477d-a52f-af039bcf1853" providerId="ADAL" clId="{F62FB03F-9974-4FB2-9085-D7F55F0A5410}" dt="2023-10-26T21:12:53.335" v="3525" actId="164"/>
          <ac:cxnSpMkLst>
            <pc:docMk/>
            <pc:sldMk cId="290082445" sldId="627"/>
            <ac:cxnSpMk id="18" creationId="{88CD8001-A32F-4A4D-B4A4-DB8059EFAB42}"/>
          </ac:cxnSpMkLst>
        </pc:cxnChg>
        <pc:cxnChg chg="add mod">
          <ac:chgData name="Gnanvo, Kondo (kg6cq)" userId="cf2a00cd-5d4a-477d-a52f-af039bcf1853" providerId="ADAL" clId="{F62FB03F-9974-4FB2-9085-D7F55F0A5410}" dt="2023-10-26T21:09:25.844" v="3522" actId="164"/>
          <ac:cxnSpMkLst>
            <pc:docMk/>
            <pc:sldMk cId="290082445" sldId="627"/>
            <ac:cxnSpMk id="19" creationId="{62B25A75-DBE8-42DB-9E57-F73D1BBA7E8C}"/>
          </ac:cxnSpMkLst>
        </pc:cxnChg>
        <pc:cxnChg chg="add mod">
          <ac:chgData name="Gnanvo, Kondo (kg6cq)" userId="cf2a00cd-5d4a-477d-a52f-af039bcf1853" providerId="ADAL" clId="{F62FB03F-9974-4FB2-9085-D7F55F0A5410}" dt="2023-10-26T21:09:25.844" v="3522" actId="164"/>
          <ac:cxnSpMkLst>
            <pc:docMk/>
            <pc:sldMk cId="290082445" sldId="627"/>
            <ac:cxnSpMk id="20" creationId="{89ED521D-8997-4D74-ABA8-0B79A426385E}"/>
          </ac:cxnSpMkLst>
        </pc:cxnChg>
        <pc:cxnChg chg="mod topLvl">
          <ac:chgData name="Gnanvo, Kondo (kg6cq)" userId="cf2a00cd-5d4a-477d-a52f-af039bcf1853" providerId="ADAL" clId="{F62FB03F-9974-4FB2-9085-D7F55F0A5410}" dt="2023-10-26T21:23:58.891" v="3535" actId="164"/>
          <ac:cxnSpMkLst>
            <pc:docMk/>
            <pc:sldMk cId="290082445" sldId="627"/>
            <ac:cxnSpMk id="21" creationId="{A82EC34B-359C-4568-BBF3-23405FD554A5}"/>
          </ac:cxnSpMkLst>
        </pc:cxnChg>
        <pc:cxnChg chg="add mod topLvl">
          <ac:chgData name="Gnanvo, Kondo (kg6cq)" userId="cf2a00cd-5d4a-477d-a52f-af039bcf1853" providerId="ADAL" clId="{F62FB03F-9974-4FB2-9085-D7F55F0A5410}" dt="2023-10-26T21:23:58.891" v="3535" actId="164"/>
          <ac:cxnSpMkLst>
            <pc:docMk/>
            <pc:sldMk cId="290082445" sldId="627"/>
            <ac:cxnSpMk id="23" creationId="{71FCD770-40AB-4E9E-8838-B6B1FBB6E56D}"/>
          </ac:cxnSpMkLst>
        </pc:cxnChg>
        <pc:cxnChg chg="add">
          <ac:chgData name="Gnanvo, Kondo (kg6cq)" userId="cf2a00cd-5d4a-477d-a52f-af039bcf1853" providerId="ADAL" clId="{F62FB03F-9974-4FB2-9085-D7F55F0A5410}" dt="2023-10-26T21:13:29.537" v="3526"/>
          <ac:cxnSpMkLst>
            <pc:docMk/>
            <pc:sldMk cId="290082445" sldId="627"/>
            <ac:cxnSpMk id="26" creationId="{A18A92CC-022A-4B0B-A67E-6157B9340AA2}"/>
          </ac:cxnSpMkLst>
        </pc:cxnChg>
        <pc:cxnChg chg="mod topLvl">
          <ac:chgData name="Gnanvo, Kondo (kg6cq)" userId="cf2a00cd-5d4a-477d-a52f-af039bcf1853" providerId="ADAL" clId="{F62FB03F-9974-4FB2-9085-D7F55F0A5410}" dt="2023-10-26T21:24:59.814" v="3537" actId="164"/>
          <ac:cxnSpMkLst>
            <pc:docMk/>
            <pc:sldMk cId="290082445" sldId="627"/>
            <ac:cxnSpMk id="28" creationId="{EB07586A-3441-41BA-9281-2ED5015C3F14}"/>
          </ac:cxnSpMkLst>
        </pc:cxnChg>
        <pc:cxnChg chg="add mod">
          <ac:chgData name="Gnanvo, Kondo (kg6cq)" userId="cf2a00cd-5d4a-477d-a52f-af039bcf1853" providerId="ADAL" clId="{F62FB03F-9974-4FB2-9085-D7F55F0A5410}" dt="2023-10-26T21:35:56.269" v="3542" actId="164"/>
          <ac:cxnSpMkLst>
            <pc:docMk/>
            <pc:sldMk cId="290082445" sldId="627"/>
            <ac:cxnSpMk id="47" creationId="{500D4086-7DE0-4D9C-B32D-D39A41BE4176}"/>
          </ac:cxnSpMkLst>
        </pc:cxnChg>
        <pc:cxnChg chg="add mod">
          <ac:chgData name="Gnanvo, Kondo (kg6cq)" userId="cf2a00cd-5d4a-477d-a52f-af039bcf1853" providerId="ADAL" clId="{F62FB03F-9974-4FB2-9085-D7F55F0A5410}" dt="2023-10-26T21:44:12.555" v="3546" actId="164"/>
          <ac:cxnSpMkLst>
            <pc:docMk/>
            <pc:sldMk cId="290082445" sldId="627"/>
            <ac:cxnSpMk id="50" creationId="{19C63C0B-0994-442D-BE20-7B820E1712F7}"/>
          </ac:cxnSpMkLst>
        </pc:cxnChg>
        <pc:cxnChg chg="add mod">
          <ac:chgData name="Gnanvo, Kondo (kg6cq)" userId="cf2a00cd-5d4a-477d-a52f-af039bcf1853" providerId="ADAL" clId="{F62FB03F-9974-4FB2-9085-D7F55F0A5410}" dt="2023-10-26T21:44:12.555" v="3546" actId="164"/>
          <ac:cxnSpMkLst>
            <pc:docMk/>
            <pc:sldMk cId="290082445" sldId="627"/>
            <ac:cxnSpMk id="51" creationId="{690CFC06-893C-4A8F-891C-3B91A5038B59}"/>
          </ac:cxnSpMkLst>
        </pc:cxnChg>
      </pc:sldChg>
      <pc:sldChg chg="modSp add mod">
        <pc:chgData name="Gnanvo, Kondo (kg6cq)" userId="cf2a00cd-5d4a-477d-a52f-af039bcf1853" providerId="ADAL" clId="{F62FB03F-9974-4FB2-9085-D7F55F0A5410}" dt="2023-10-28T18:48:20.371" v="9768" actId="948"/>
        <pc:sldMkLst>
          <pc:docMk/>
          <pc:sldMk cId="3278725272" sldId="628"/>
        </pc:sldMkLst>
        <pc:spChg chg="mod">
          <ac:chgData name="Gnanvo, Kondo (kg6cq)" userId="cf2a00cd-5d4a-477d-a52f-af039bcf1853" providerId="ADAL" clId="{F62FB03F-9974-4FB2-9085-D7F55F0A5410}" dt="2023-10-26T00:17:11.702" v="2098" actId="6549"/>
          <ac:spMkLst>
            <pc:docMk/>
            <pc:sldMk cId="3278725272" sldId="628"/>
            <ac:spMk id="12" creationId="{36DD7BD2-F8E3-4012-AD92-CB1DC92BA3F7}"/>
          </ac:spMkLst>
        </pc:spChg>
        <pc:spChg chg="mod">
          <ac:chgData name="Gnanvo, Kondo (kg6cq)" userId="cf2a00cd-5d4a-477d-a52f-af039bcf1853" providerId="ADAL" clId="{F62FB03F-9974-4FB2-9085-D7F55F0A5410}" dt="2023-10-28T18:48:20.371" v="9768" actId="948"/>
          <ac:spMkLst>
            <pc:docMk/>
            <pc:sldMk cId="3278725272" sldId="628"/>
            <ac:spMk id="29" creationId="{A06C3FA4-6F47-49C7-AB36-31CA384454D2}"/>
          </ac:spMkLst>
        </pc:spChg>
        <pc:spChg chg="mod">
          <ac:chgData name="Gnanvo, Kondo (kg6cq)" userId="cf2a00cd-5d4a-477d-a52f-af039bcf1853" providerId="ADAL" clId="{F62FB03F-9974-4FB2-9085-D7F55F0A5410}" dt="2023-10-26T00:21:41.494" v="2337" actId="114"/>
          <ac:spMkLst>
            <pc:docMk/>
            <pc:sldMk cId="3278725272" sldId="628"/>
            <ac:spMk id="35" creationId="{3BAC22E6-BBB7-46E4-9B16-4E50E93A7C93}"/>
          </ac:spMkLst>
        </pc:spChg>
        <pc:grpChg chg="mod">
          <ac:chgData name="Gnanvo, Kondo (kg6cq)" userId="cf2a00cd-5d4a-477d-a52f-af039bcf1853" providerId="ADAL" clId="{F62FB03F-9974-4FB2-9085-D7F55F0A5410}" dt="2023-10-26T00:20:04.478" v="2328" actId="1076"/>
          <ac:grpSpMkLst>
            <pc:docMk/>
            <pc:sldMk cId="3278725272" sldId="628"/>
            <ac:grpSpMk id="30" creationId="{E23A370B-FF34-47CA-A811-74E2FD6345F4}"/>
          </ac:grpSpMkLst>
        </pc:grpChg>
      </pc:sldChg>
      <pc:sldChg chg="addSp delSp modSp del mod">
        <pc:chgData name="Gnanvo, Kondo (kg6cq)" userId="cf2a00cd-5d4a-477d-a52f-af039bcf1853" providerId="ADAL" clId="{F62FB03F-9974-4FB2-9085-D7F55F0A5410}" dt="2023-10-28T18:44:42.438" v="9764" actId="47"/>
        <pc:sldMkLst>
          <pc:docMk/>
          <pc:sldMk cId="3744868205" sldId="629"/>
        </pc:sldMkLst>
        <pc:spChg chg="add">
          <ac:chgData name="Gnanvo, Kondo (kg6cq)" userId="cf2a00cd-5d4a-477d-a52f-af039bcf1853" providerId="ADAL" clId="{F62FB03F-9974-4FB2-9085-D7F55F0A5410}" dt="2023-10-26T21:57:25.568" v="3550"/>
          <ac:spMkLst>
            <pc:docMk/>
            <pc:sldMk cId="3744868205" sldId="629"/>
            <ac:spMk id="43" creationId="{0081842B-BD4D-49B4-810D-77A4A7716F62}"/>
          </ac:spMkLst>
        </pc:spChg>
        <pc:spChg chg="mod topLvl">
          <ac:chgData name="Gnanvo, Kondo (kg6cq)" userId="cf2a00cd-5d4a-477d-a52f-af039bcf1853" providerId="ADAL" clId="{F62FB03F-9974-4FB2-9085-D7F55F0A5410}" dt="2023-10-26T21:55:47.968" v="3549" actId="164"/>
          <ac:spMkLst>
            <pc:docMk/>
            <pc:sldMk cId="3744868205" sldId="629"/>
            <ac:spMk id="45" creationId="{5DA3C794-F0FA-4100-9F0F-82FB79A229A7}"/>
          </ac:spMkLst>
        </pc:spChg>
        <pc:spChg chg="mod">
          <ac:chgData name="Gnanvo, Kondo (kg6cq)" userId="cf2a00cd-5d4a-477d-a52f-af039bcf1853" providerId="ADAL" clId="{F62FB03F-9974-4FB2-9085-D7F55F0A5410}" dt="2023-10-28T18:38:41.749" v="9758" actId="14100"/>
          <ac:spMkLst>
            <pc:docMk/>
            <pc:sldMk cId="3744868205" sldId="629"/>
            <ac:spMk id="46" creationId="{20C2B08E-8158-476C-8B6B-9510FEF9A450}"/>
          </ac:spMkLst>
        </pc:spChg>
        <pc:grpChg chg="add del mod">
          <ac:chgData name="Gnanvo, Kondo (kg6cq)" userId="cf2a00cd-5d4a-477d-a52f-af039bcf1853" providerId="ADAL" clId="{F62FB03F-9974-4FB2-9085-D7F55F0A5410}" dt="2023-10-26T21:55:16.429" v="3548" actId="165"/>
          <ac:grpSpMkLst>
            <pc:docMk/>
            <pc:sldMk cId="3744868205" sldId="629"/>
            <ac:grpSpMk id="2" creationId="{7F8E4BD2-0575-4E43-8761-3B39F223D9D6}"/>
          </ac:grpSpMkLst>
        </pc:grpChg>
        <pc:grpChg chg="add mod">
          <ac:chgData name="Gnanvo, Kondo (kg6cq)" userId="cf2a00cd-5d4a-477d-a52f-af039bcf1853" providerId="ADAL" clId="{F62FB03F-9974-4FB2-9085-D7F55F0A5410}" dt="2023-10-26T21:55:47.968" v="3549" actId="164"/>
          <ac:grpSpMkLst>
            <pc:docMk/>
            <pc:sldMk cId="3744868205" sldId="629"/>
            <ac:grpSpMk id="4" creationId="{B2FBE6B1-877D-4640-B057-F36F2800BAC4}"/>
          </ac:grpSpMkLst>
        </pc:grpChg>
        <pc:grpChg chg="mod topLvl">
          <ac:chgData name="Gnanvo, Kondo (kg6cq)" userId="cf2a00cd-5d4a-477d-a52f-af039bcf1853" providerId="ADAL" clId="{F62FB03F-9974-4FB2-9085-D7F55F0A5410}" dt="2023-10-26T21:55:47.968" v="3549" actId="164"/>
          <ac:grpSpMkLst>
            <pc:docMk/>
            <pc:sldMk cId="3744868205" sldId="629"/>
            <ac:grpSpMk id="44" creationId="{364C2C2D-40E2-4B72-9CA2-9558D71A1C82}"/>
          </ac:grpSpMkLst>
        </pc:grpChg>
        <pc:grpChg chg="mod topLvl">
          <ac:chgData name="Gnanvo, Kondo (kg6cq)" userId="cf2a00cd-5d4a-477d-a52f-af039bcf1853" providerId="ADAL" clId="{F62FB03F-9974-4FB2-9085-D7F55F0A5410}" dt="2023-10-26T21:55:47.968" v="3549" actId="164"/>
          <ac:grpSpMkLst>
            <pc:docMk/>
            <pc:sldMk cId="3744868205" sldId="629"/>
            <ac:grpSpMk id="58" creationId="{1ACC2639-0E2D-42B2-BBD4-6B6BBAA92F83}"/>
          </ac:grpSpMkLst>
        </pc:grpChg>
      </pc:sldChg>
      <pc:sldChg chg="modSp mod">
        <pc:chgData name="Gnanvo, Kondo (kg6cq)" userId="cf2a00cd-5d4a-477d-a52f-af039bcf1853" providerId="ADAL" clId="{F62FB03F-9974-4FB2-9085-D7F55F0A5410}" dt="2023-10-28T18:39:36.083" v="9763" actId="1076"/>
        <pc:sldMkLst>
          <pc:docMk/>
          <pc:sldMk cId="3434708917" sldId="630"/>
        </pc:sldMkLst>
        <pc:spChg chg="mod">
          <ac:chgData name="Gnanvo, Kondo (kg6cq)" userId="cf2a00cd-5d4a-477d-a52f-af039bcf1853" providerId="ADAL" clId="{F62FB03F-9974-4FB2-9085-D7F55F0A5410}" dt="2023-10-28T18:39:12.273" v="9761" actId="14100"/>
          <ac:spMkLst>
            <pc:docMk/>
            <pc:sldMk cId="3434708917" sldId="630"/>
            <ac:spMk id="46" creationId="{20C2B08E-8158-476C-8B6B-9510FEF9A450}"/>
          </ac:spMkLst>
        </pc:spChg>
        <pc:grpChg chg="mod">
          <ac:chgData name="Gnanvo, Kondo (kg6cq)" userId="cf2a00cd-5d4a-477d-a52f-af039bcf1853" providerId="ADAL" clId="{F62FB03F-9974-4FB2-9085-D7F55F0A5410}" dt="2023-10-28T18:39:36.083" v="9763" actId="1076"/>
          <ac:grpSpMkLst>
            <pc:docMk/>
            <pc:sldMk cId="3434708917" sldId="630"/>
            <ac:grpSpMk id="4" creationId="{B2FBE6B1-877D-4640-B057-F36F2800BAC4}"/>
          </ac:grpSpMkLst>
        </pc:grpChg>
      </pc:sldChg>
      <pc:sldChg chg="addSp modSp mod">
        <pc:chgData name="Gnanvo, Kondo (kg6cq)" userId="cf2a00cd-5d4a-477d-a52f-af039bcf1853" providerId="ADAL" clId="{F62FB03F-9974-4FB2-9085-D7F55F0A5410}" dt="2023-10-28T18:57:19.187" v="9771" actId="207"/>
        <pc:sldMkLst>
          <pc:docMk/>
          <pc:sldMk cId="1803280368" sldId="631"/>
        </pc:sldMkLst>
        <pc:spChg chg="mod">
          <ac:chgData name="Gnanvo, Kondo (kg6cq)" userId="cf2a00cd-5d4a-477d-a52f-af039bcf1853" providerId="ADAL" clId="{F62FB03F-9974-4FB2-9085-D7F55F0A5410}" dt="2023-10-28T18:57:19.187" v="9771" actId="207"/>
          <ac:spMkLst>
            <pc:docMk/>
            <pc:sldMk cId="1803280368" sldId="631"/>
            <ac:spMk id="3" creationId="{8C774E01-789F-494A-B162-0C28A339C339}"/>
          </ac:spMkLst>
        </pc:spChg>
        <pc:spChg chg="add mod">
          <ac:chgData name="Gnanvo, Kondo (kg6cq)" userId="cf2a00cd-5d4a-477d-a52f-af039bcf1853" providerId="ADAL" clId="{F62FB03F-9974-4FB2-9085-D7F55F0A5410}" dt="2023-10-28T15:32:18.722" v="8180" actId="1036"/>
          <ac:spMkLst>
            <pc:docMk/>
            <pc:sldMk cId="1803280368" sldId="631"/>
            <ac:spMk id="4" creationId="{C81E1F17-42C4-4F02-B03E-5D32680A4BB9}"/>
          </ac:spMkLst>
        </pc:spChg>
        <pc:spChg chg="mod">
          <ac:chgData name="Gnanvo, Kondo (kg6cq)" userId="cf2a00cd-5d4a-477d-a52f-af039bcf1853" providerId="ADAL" clId="{F62FB03F-9974-4FB2-9085-D7F55F0A5410}" dt="2023-10-27T13:20:53.141" v="4318" actId="27636"/>
          <ac:spMkLst>
            <pc:docMk/>
            <pc:sldMk cId="1803280368" sldId="631"/>
            <ac:spMk id="343" creationId="{9D35E7F1-6553-409D-9219-D5C53F6037A8}"/>
          </ac:spMkLst>
        </pc:spChg>
        <pc:picChg chg="add mod">
          <ac:chgData name="Gnanvo, Kondo (kg6cq)" userId="cf2a00cd-5d4a-477d-a52f-af039bcf1853" providerId="ADAL" clId="{F62FB03F-9974-4FB2-9085-D7F55F0A5410}" dt="2023-10-28T15:32:18.722" v="8180" actId="1036"/>
          <ac:picMkLst>
            <pc:docMk/>
            <pc:sldMk cId="1803280368" sldId="631"/>
            <ac:picMk id="2" creationId="{675B30A6-6ED5-479F-ADFB-E51279B3C6E1}"/>
          </ac:picMkLst>
        </pc:picChg>
      </pc:sldChg>
      <pc:sldChg chg="delSp modSp add mod">
        <pc:chgData name="Gnanvo, Kondo (kg6cq)" userId="cf2a00cd-5d4a-477d-a52f-af039bcf1853" providerId="ADAL" clId="{F62FB03F-9974-4FB2-9085-D7F55F0A5410}" dt="2023-10-27T15:09:48.282" v="5485" actId="20577"/>
        <pc:sldMkLst>
          <pc:docMk/>
          <pc:sldMk cId="4104637765" sldId="632"/>
        </pc:sldMkLst>
        <pc:spChg chg="del">
          <ac:chgData name="Gnanvo, Kondo (kg6cq)" userId="cf2a00cd-5d4a-477d-a52f-af039bcf1853" providerId="ADAL" clId="{F62FB03F-9974-4FB2-9085-D7F55F0A5410}" dt="2023-10-27T15:09:43.911" v="5478" actId="478"/>
          <ac:spMkLst>
            <pc:docMk/>
            <pc:sldMk cId="4104637765" sldId="632"/>
            <ac:spMk id="4" creationId="{B2B951BD-A51B-443D-B71D-802060D1C9FC}"/>
          </ac:spMkLst>
        </pc:spChg>
        <pc:spChg chg="del">
          <ac:chgData name="Gnanvo, Kondo (kg6cq)" userId="cf2a00cd-5d4a-477d-a52f-af039bcf1853" providerId="ADAL" clId="{F62FB03F-9974-4FB2-9085-D7F55F0A5410}" dt="2023-10-27T15:09:41.121" v="5477" actId="478"/>
          <ac:spMkLst>
            <pc:docMk/>
            <pc:sldMk cId="4104637765" sldId="632"/>
            <ac:spMk id="5" creationId="{083F27B2-D59D-4C81-8DD2-B0DABDE7441B}"/>
          </ac:spMkLst>
        </pc:spChg>
        <pc:spChg chg="mod">
          <ac:chgData name="Gnanvo, Kondo (kg6cq)" userId="cf2a00cd-5d4a-477d-a52f-af039bcf1853" providerId="ADAL" clId="{F62FB03F-9974-4FB2-9085-D7F55F0A5410}" dt="2023-10-27T15:09:48.282" v="5485" actId="20577"/>
          <ac:spMkLst>
            <pc:docMk/>
            <pc:sldMk cId="4104637765" sldId="632"/>
            <ac:spMk id="12" creationId="{36DD7BD2-F8E3-4012-AD92-CB1DC92BA3F7}"/>
          </ac:spMkLst>
        </pc:spChg>
        <pc:picChg chg="del">
          <ac:chgData name="Gnanvo, Kondo (kg6cq)" userId="cf2a00cd-5d4a-477d-a52f-af039bcf1853" providerId="ADAL" clId="{F62FB03F-9974-4FB2-9085-D7F55F0A5410}" dt="2023-10-27T15:09:39.736" v="5476" actId="478"/>
          <ac:picMkLst>
            <pc:docMk/>
            <pc:sldMk cId="4104637765" sldId="632"/>
            <ac:picMk id="2" creationId="{3BAA9365-491A-42D1-AB8E-FB0EFA6E26A8}"/>
          </ac:picMkLst>
        </pc:picChg>
      </pc:sldChg>
      <pc:sldChg chg="addSp delSp modSp add mod">
        <pc:chgData name="Gnanvo, Kondo (kg6cq)" userId="cf2a00cd-5d4a-477d-a52f-af039bcf1853" providerId="ADAL" clId="{F62FB03F-9974-4FB2-9085-D7F55F0A5410}" dt="2023-10-28T17:43:14.079" v="8664"/>
        <pc:sldMkLst>
          <pc:docMk/>
          <pc:sldMk cId="1331394438" sldId="633"/>
        </pc:sldMkLst>
        <pc:spChg chg="mod">
          <ac:chgData name="Gnanvo, Kondo (kg6cq)" userId="cf2a00cd-5d4a-477d-a52f-af039bcf1853" providerId="ADAL" clId="{F62FB03F-9974-4FB2-9085-D7F55F0A5410}" dt="2023-10-28T17:43:14.079" v="8664"/>
          <ac:spMkLst>
            <pc:docMk/>
            <pc:sldMk cId="1331394438" sldId="633"/>
            <ac:spMk id="12" creationId="{36DD7BD2-F8E3-4012-AD92-CB1DC92BA3F7}"/>
          </ac:spMkLst>
        </pc:spChg>
        <pc:spChg chg="del">
          <ac:chgData name="Gnanvo, Kondo (kg6cq)" userId="cf2a00cd-5d4a-477d-a52f-af039bcf1853" providerId="ADAL" clId="{F62FB03F-9974-4FB2-9085-D7F55F0A5410}" dt="2023-10-28T14:25:22.817" v="6691" actId="478"/>
          <ac:spMkLst>
            <pc:docMk/>
            <pc:sldMk cId="1331394438" sldId="633"/>
            <ac:spMk id="34" creationId="{0CCAB387-0453-4A19-A919-F765453DBAF6}"/>
          </ac:spMkLst>
        </pc:spChg>
        <pc:spChg chg="del">
          <ac:chgData name="Gnanvo, Kondo (kg6cq)" userId="cf2a00cd-5d4a-477d-a52f-af039bcf1853" providerId="ADAL" clId="{F62FB03F-9974-4FB2-9085-D7F55F0A5410}" dt="2023-10-28T14:25:25.978" v="6692" actId="478"/>
          <ac:spMkLst>
            <pc:docMk/>
            <pc:sldMk cId="1331394438" sldId="633"/>
            <ac:spMk id="35" creationId="{E82FDF93-3081-456E-B284-C47AE7FB47A8}"/>
          </ac:spMkLst>
        </pc:spChg>
        <pc:spChg chg="add mod">
          <ac:chgData name="Gnanvo, Kondo (kg6cq)" userId="cf2a00cd-5d4a-477d-a52f-af039bcf1853" providerId="ADAL" clId="{F62FB03F-9974-4FB2-9085-D7F55F0A5410}" dt="2023-10-28T14:53:39.963" v="6941" actId="1076"/>
          <ac:spMkLst>
            <pc:docMk/>
            <pc:sldMk cId="1331394438" sldId="633"/>
            <ac:spMk id="39" creationId="{6C7F8E74-35E6-465C-A939-7792DCDFBC18}"/>
          </ac:spMkLst>
        </pc:spChg>
        <pc:spChg chg="add del">
          <ac:chgData name="Gnanvo, Kondo (kg6cq)" userId="cf2a00cd-5d4a-477d-a52f-af039bcf1853" providerId="ADAL" clId="{F62FB03F-9974-4FB2-9085-D7F55F0A5410}" dt="2023-10-28T14:26:39.234" v="6699" actId="478"/>
          <ac:spMkLst>
            <pc:docMk/>
            <pc:sldMk cId="1331394438" sldId="633"/>
            <ac:spMk id="40" creationId="{A95B2BAB-D3E4-4615-B188-D6C5506BAEA4}"/>
          </ac:spMkLst>
        </pc:spChg>
        <pc:spChg chg="add mod">
          <ac:chgData name="Gnanvo, Kondo (kg6cq)" userId="cf2a00cd-5d4a-477d-a52f-af039bcf1853" providerId="ADAL" clId="{F62FB03F-9974-4FB2-9085-D7F55F0A5410}" dt="2023-10-28T14:35:26.595" v="6812" actId="1076"/>
          <ac:spMkLst>
            <pc:docMk/>
            <pc:sldMk cId="1331394438" sldId="633"/>
            <ac:spMk id="46" creationId="{F15576EF-E8E4-4DBA-BD90-11FA411E287C}"/>
          </ac:spMkLst>
        </pc:spChg>
        <pc:spChg chg="add mod">
          <ac:chgData name="Gnanvo, Kondo (kg6cq)" userId="cf2a00cd-5d4a-477d-a52f-af039bcf1853" providerId="ADAL" clId="{F62FB03F-9974-4FB2-9085-D7F55F0A5410}" dt="2023-10-28T14:35:22.943" v="6811" actId="1076"/>
          <ac:spMkLst>
            <pc:docMk/>
            <pc:sldMk cId="1331394438" sldId="633"/>
            <ac:spMk id="47" creationId="{06A9C25A-AAD2-411F-81AB-D94E8CEFED74}"/>
          </ac:spMkLst>
        </pc:spChg>
        <pc:spChg chg="add mod">
          <ac:chgData name="Gnanvo, Kondo (kg6cq)" userId="cf2a00cd-5d4a-477d-a52f-af039bcf1853" providerId="ADAL" clId="{F62FB03F-9974-4FB2-9085-D7F55F0A5410}" dt="2023-10-28T14:35:30.427" v="6813" actId="1076"/>
          <ac:spMkLst>
            <pc:docMk/>
            <pc:sldMk cId="1331394438" sldId="633"/>
            <ac:spMk id="48" creationId="{37C58A50-59EE-430C-A77F-342338056F3A}"/>
          </ac:spMkLst>
        </pc:spChg>
        <pc:spChg chg="add mod">
          <ac:chgData name="Gnanvo, Kondo (kg6cq)" userId="cf2a00cd-5d4a-477d-a52f-af039bcf1853" providerId="ADAL" clId="{F62FB03F-9974-4FB2-9085-D7F55F0A5410}" dt="2023-10-28T14:35:34.485" v="6814" actId="1076"/>
          <ac:spMkLst>
            <pc:docMk/>
            <pc:sldMk cId="1331394438" sldId="633"/>
            <ac:spMk id="49" creationId="{5CC4E619-2EF4-4559-8F32-F66065F0A13A}"/>
          </ac:spMkLst>
        </pc:spChg>
        <pc:grpChg chg="del mod">
          <ac:chgData name="Gnanvo, Kondo (kg6cq)" userId="cf2a00cd-5d4a-477d-a52f-af039bcf1853" providerId="ADAL" clId="{F62FB03F-9974-4FB2-9085-D7F55F0A5410}" dt="2023-10-28T14:25:22.817" v="6691" actId="478"/>
          <ac:grpSpMkLst>
            <pc:docMk/>
            <pc:sldMk cId="1331394438" sldId="633"/>
            <ac:grpSpMk id="4" creationId="{26D5AD41-4E3D-4C61-A9AA-32554B7A2233}"/>
          </ac:grpSpMkLst>
        </pc:grpChg>
        <pc:grpChg chg="mod">
          <ac:chgData name="Gnanvo, Kondo (kg6cq)" userId="cf2a00cd-5d4a-477d-a52f-af039bcf1853" providerId="ADAL" clId="{F62FB03F-9974-4FB2-9085-D7F55F0A5410}" dt="2023-10-28T14:25:21.446" v="6690" actId="1076"/>
          <ac:grpSpMkLst>
            <pc:docMk/>
            <pc:sldMk cId="1331394438" sldId="633"/>
            <ac:grpSpMk id="5" creationId="{9D540BC2-12E4-4BC4-A47F-5D5CE6CCC773}"/>
          </ac:grpSpMkLst>
        </pc:grpChg>
        <pc:grpChg chg="mod">
          <ac:chgData name="Gnanvo, Kondo (kg6cq)" userId="cf2a00cd-5d4a-477d-a52f-af039bcf1853" providerId="ADAL" clId="{F62FB03F-9974-4FB2-9085-D7F55F0A5410}" dt="2023-10-28T14:25:21.446" v="6690" actId="1076"/>
          <ac:grpSpMkLst>
            <pc:docMk/>
            <pc:sldMk cId="1331394438" sldId="633"/>
            <ac:grpSpMk id="8" creationId="{AE315F47-C2F3-475A-85E2-8113778AE984}"/>
          </ac:grpSpMkLst>
        </pc:grpChg>
        <pc:grpChg chg="del mod">
          <ac:chgData name="Gnanvo, Kondo (kg6cq)" userId="cf2a00cd-5d4a-477d-a52f-af039bcf1853" providerId="ADAL" clId="{F62FB03F-9974-4FB2-9085-D7F55F0A5410}" dt="2023-10-28T14:25:22.817" v="6691" actId="478"/>
          <ac:grpSpMkLst>
            <pc:docMk/>
            <pc:sldMk cId="1331394438" sldId="633"/>
            <ac:grpSpMk id="36" creationId="{686340D1-88C9-4CC1-AB35-809459BCAFE2}"/>
          </ac:grpSpMkLst>
        </pc:grpChg>
        <pc:graphicFrameChg chg="del mod">
          <ac:chgData name="Gnanvo, Kondo (kg6cq)" userId="cf2a00cd-5d4a-477d-a52f-af039bcf1853" providerId="ADAL" clId="{F62FB03F-9974-4FB2-9085-D7F55F0A5410}" dt="2023-10-28T14:25:22.817" v="6691" actId="478"/>
          <ac:graphicFrameMkLst>
            <pc:docMk/>
            <pc:sldMk cId="1331394438" sldId="633"/>
            <ac:graphicFrameMk id="3" creationId="{AB1AF45E-6340-4DAF-9705-4A01BFAFD205}"/>
          </ac:graphicFrameMkLst>
        </pc:graphicFrameChg>
        <pc:graphicFrameChg chg="add mod modGraphic">
          <ac:chgData name="Gnanvo, Kondo (kg6cq)" userId="cf2a00cd-5d4a-477d-a52f-af039bcf1853" providerId="ADAL" clId="{F62FB03F-9974-4FB2-9085-D7F55F0A5410}" dt="2023-10-28T14:27:16.422" v="6716" actId="1038"/>
          <ac:graphicFrameMkLst>
            <pc:docMk/>
            <pc:sldMk cId="1331394438" sldId="633"/>
            <ac:graphicFrameMk id="41" creationId="{8EDB682C-0E5E-4F2B-8F47-34E0223863CB}"/>
          </ac:graphicFrameMkLst>
        </pc:graphicFrameChg>
        <pc:picChg chg="add mod">
          <ac:chgData name="Gnanvo, Kondo (kg6cq)" userId="cf2a00cd-5d4a-477d-a52f-af039bcf1853" providerId="ADAL" clId="{F62FB03F-9974-4FB2-9085-D7F55F0A5410}" dt="2023-10-28T14:35:14.007" v="6810" actId="1036"/>
          <ac:picMkLst>
            <pc:docMk/>
            <pc:sldMk cId="1331394438" sldId="633"/>
            <ac:picMk id="42" creationId="{3627A325-7FC7-4F91-8EDF-F505C0A3FCB3}"/>
          </ac:picMkLst>
        </pc:picChg>
        <pc:picChg chg="add mod">
          <ac:chgData name="Gnanvo, Kondo (kg6cq)" userId="cf2a00cd-5d4a-477d-a52f-af039bcf1853" providerId="ADAL" clId="{F62FB03F-9974-4FB2-9085-D7F55F0A5410}" dt="2023-10-28T14:35:14.007" v="6810" actId="1036"/>
          <ac:picMkLst>
            <pc:docMk/>
            <pc:sldMk cId="1331394438" sldId="633"/>
            <ac:picMk id="43" creationId="{C81D369C-0CC1-4ED5-ACCE-EEB91696F91E}"/>
          </ac:picMkLst>
        </pc:picChg>
        <pc:picChg chg="add mod">
          <ac:chgData name="Gnanvo, Kondo (kg6cq)" userId="cf2a00cd-5d4a-477d-a52f-af039bcf1853" providerId="ADAL" clId="{F62FB03F-9974-4FB2-9085-D7F55F0A5410}" dt="2023-10-28T14:54:03.101" v="6942" actId="1076"/>
          <ac:picMkLst>
            <pc:docMk/>
            <pc:sldMk cId="1331394438" sldId="633"/>
            <ac:picMk id="44" creationId="{F3863452-0E52-4AE6-86BE-F11493D403E9}"/>
          </ac:picMkLst>
        </pc:picChg>
        <pc:picChg chg="add mod">
          <ac:chgData name="Gnanvo, Kondo (kg6cq)" userId="cf2a00cd-5d4a-477d-a52f-af039bcf1853" providerId="ADAL" clId="{F62FB03F-9974-4FB2-9085-D7F55F0A5410}" dt="2023-10-28T14:54:03.101" v="6942" actId="1076"/>
          <ac:picMkLst>
            <pc:docMk/>
            <pc:sldMk cId="1331394438" sldId="633"/>
            <ac:picMk id="45" creationId="{E82BC8A6-BCB6-4234-8F42-EC2363E343F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35" name="Google Shape;13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5346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6" name="Google Shape;256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6" name="Google Shape;256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48730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152BE880-BD3C-4FFC-8ADF-AB328B7576D6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76812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4045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0827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1699cd5e75d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1699cd5e75d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4" name="Google Shape;164;g1699cd5e75d_0_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31929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7048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8380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98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379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7429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504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370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305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5601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857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9240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5748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812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6366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0250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0"/>
          <p:cNvSpPr txBox="1">
            <a:spLocks noGrp="1"/>
          </p:cNvSpPr>
          <p:nvPr>
            <p:ph type="ftr" idx="11"/>
          </p:nvPr>
        </p:nvSpPr>
        <p:spPr>
          <a:xfrm>
            <a:off x="4038600" y="649287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0"/>
          <p:cNvSpPr txBox="1">
            <a:spLocks noGrp="1"/>
          </p:cNvSpPr>
          <p:nvPr>
            <p:ph type="sldNum" idx="12"/>
          </p:nvPr>
        </p:nvSpPr>
        <p:spPr>
          <a:xfrm>
            <a:off x="11658600" y="3246438"/>
            <a:ext cx="533400" cy="423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3413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g1699cd5e75d_1_66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40" name="Google Shape;40;g1699cd5e75d_1_66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41" name="Google Shape;41;g1699cd5e75d_1_66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83059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 preserve="1">
  <p:cSld name="Title and Conten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1699cd5e75d_1_2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g1699cd5e75d_1_2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925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900"/>
              <a:buChar char="▪"/>
              <a:defRPr/>
            </a:lvl1pPr>
            <a:lvl2pPr marL="914400" lvl="1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▪"/>
              <a:defRPr/>
            </a:lvl2pPr>
            <a:lvl3pPr marL="1371600" lvl="2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✔"/>
              <a:defRPr/>
            </a:lvl3pPr>
            <a:lvl4pPr marL="1828800" lvl="3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⮚"/>
              <a:defRPr/>
            </a:lvl4pPr>
            <a:lvl5pPr marL="2286000" lvl="4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⮚"/>
              <a:defRPr/>
            </a:lvl5pPr>
            <a:lvl6pPr marL="2743200" lvl="5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marL="3200400" lvl="6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marL="3657600" lvl="7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marL="4114800" lvl="8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g1699cd5e75d_1_2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sp>
        <p:nvSpPr>
          <p:cNvPr id="46" name="Google Shape;46;g1699cd5e75d_1_2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sp>
        <p:nvSpPr>
          <p:cNvPr id="47" name="Google Shape;47;g1699cd5e75d_1_2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1440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9"/>
          <p:cNvSpPr txBox="1">
            <a:spLocks noGrp="1"/>
          </p:cNvSpPr>
          <p:nvPr>
            <p:ph type="title"/>
          </p:nvPr>
        </p:nvSpPr>
        <p:spPr>
          <a:xfrm>
            <a:off x="2032001" y="0"/>
            <a:ext cx="82550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9"/>
          <p:cNvSpPr txBox="1">
            <a:spLocks noGrp="1"/>
          </p:cNvSpPr>
          <p:nvPr>
            <p:ph type="body" idx="1"/>
          </p:nvPr>
        </p:nvSpPr>
        <p:spPr>
          <a:xfrm>
            <a:off x="0" y="1531937"/>
            <a:ext cx="121920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✔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⮚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⮚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29"/>
          <p:cNvSpPr txBox="1">
            <a:spLocks noGrp="1"/>
          </p:cNvSpPr>
          <p:nvPr>
            <p:ph type="dt" idx="10"/>
          </p:nvPr>
        </p:nvSpPr>
        <p:spPr>
          <a:xfrm>
            <a:off x="0" y="649289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29"/>
          <p:cNvSpPr txBox="1">
            <a:spLocks noGrp="1"/>
          </p:cNvSpPr>
          <p:nvPr>
            <p:ph type="ftr" idx="11"/>
          </p:nvPr>
        </p:nvSpPr>
        <p:spPr>
          <a:xfrm>
            <a:off x="4165600" y="649289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29"/>
          <p:cNvSpPr txBox="1">
            <a:spLocks noGrp="1"/>
          </p:cNvSpPr>
          <p:nvPr>
            <p:ph type="sldNum" idx="12"/>
          </p:nvPr>
        </p:nvSpPr>
        <p:spPr>
          <a:xfrm>
            <a:off x="9347200" y="649289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B09299-8DF0-4E9A-8EE5-52D907CC69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950889" cy="56088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image" Target="../media/image2.jpg"/><Relationship Id="rId4" Type="http://schemas.openxmlformats.org/officeDocument/2006/relationships/image" Target="../media/image1.jpg"/><Relationship Id="rId9" Type="http://schemas.openxmlformats.org/officeDocument/2006/relationships/image" Target="../media/image6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title"/>
          </p:nvPr>
        </p:nvSpPr>
        <p:spPr>
          <a:xfrm>
            <a:off x="2032001" y="0"/>
            <a:ext cx="805688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1"/>
              <a:buFont typeface="Arial"/>
              <a:buNone/>
              <a:defRPr sz="3001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11" name="Google Shape;11;p15"/>
          <p:cNvPicPr preferRelativeResize="0"/>
          <p:nvPr/>
        </p:nvPicPr>
        <p:blipFill rotWithShape="1">
          <a:blip r:embed="rId4">
            <a:alphaModFix/>
          </a:blip>
          <a:srcRect b="25617"/>
          <a:stretch/>
        </p:blipFill>
        <p:spPr>
          <a:xfrm>
            <a:off x="10359360" y="0"/>
            <a:ext cx="1832640" cy="64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15"/>
          <p:cNvPicPr preferRelativeResize="0"/>
          <p:nvPr/>
        </p:nvPicPr>
        <p:blipFill rotWithShape="1">
          <a:blip r:embed="rId5">
            <a:alphaModFix/>
          </a:blip>
          <a:srcRect t="30000" b="-1"/>
          <a:stretch/>
        </p:blipFill>
        <p:spPr>
          <a:xfrm>
            <a:off x="10363200" y="6217920"/>
            <a:ext cx="1828800" cy="64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15" descr="Logo, company name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0"/>
            <a:ext cx="1828800" cy="594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2FA750E-1DD7-4DFD-988B-45A69A416ED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086506" y="6169092"/>
            <a:ext cx="2347163" cy="688908"/>
          </a:xfrm>
          <a:prstGeom prst="rect">
            <a:avLst/>
          </a:prstGeom>
        </p:spPr>
      </p:pic>
      <p:pic>
        <p:nvPicPr>
          <p:cNvPr id="20" name="Picture 19" descr="Logo&#10;&#10;Description automatically generated">
            <a:extLst>
              <a:ext uri="{FF2B5EF4-FFF2-40B4-BE49-F238E27FC236}">
                <a16:creationId xmlns:a16="http://schemas.microsoft.com/office/drawing/2014/main" id="{7A27F51D-B07C-4848-A383-9DE0DE5BD076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6014204"/>
            <a:ext cx="1597185" cy="84379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D2C749F-C914-43D0-8202-FAFDEA9C2AFE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6922990" y="6297119"/>
            <a:ext cx="1950889" cy="560881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7"/>
          <p:cNvSpPr txBox="1">
            <a:spLocks noGrp="1"/>
          </p:cNvSpPr>
          <p:nvPr>
            <p:ph type="title"/>
          </p:nvPr>
        </p:nvSpPr>
        <p:spPr>
          <a:xfrm>
            <a:off x="2032000" y="0"/>
            <a:ext cx="8381717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1"/>
              <a:buFont typeface="Arial"/>
              <a:buNone/>
              <a:defRPr sz="3001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3" name="Google Shape;33;p17"/>
          <p:cNvSpPr txBox="1">
            <a:spLocks noGrp="1"/>
          </p:cNvSpPr>
          <p:nvPr>
            <p:ph type="body" idx="1"/>
          </p:nvPr>
        </p:nvSpPr>
        <p:spPr>
          <a:xfrm>
            <a:off x="0" y="1531937"/>
            <a:ext cx="121920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2963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1"/>
              <a:buFont typeface="Noto Sans Symbols"/>
              <a:buChar char="▪"/>
              <a:defRPr sz="180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63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1"/>
              <a:buFont typeface="Noto Sans Symbols"/>
              <a:buChar char="✔"/>
              <a:defRPr sz="140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⮚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⮚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17"/>
          <p:cNvSpPr txBox="1">
            <a:spLocks noGrp="1"/>
          </p:cNvSpPr>
          <p:nvPr>
            <p:ph type="ftr" idx="11"/>
          </p:nvPr>
        </p:nvSpPr>
        <p:spPr>
          <a:xfrm>
            <a:off x="4165600" y="649289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17"/>
          <p:cNvSpPr txBox="1">
            <a:spLocks noGrp="1"/>
          </p:cNvSpPr>
          <p:nvPr>
            <p:ph type="sldNum" idx="12"/>
          </p:nvPr>
        </p:nvSpPr>
        <p:spPr>
          <a:xfrm>
            <a:off x="9347200" y="649289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6" name="Google Shape;36;p17"/>
          <p:cNvPicPr preferRelativeResize="0"/>
          <p:nvPr/>
        </p:nvPicPr>
        <p:blipFill rotWithShape="1">
          <a:blip r:embed="rId3">
            <a:alphaModFix/>
          </a:blip>
          <a:srcRect b="29578"/>
          <a:stretch/>
        </p:blipFill>
        <p:spPr>
          <a:xfrm>
            <a:off x="0" y="0"/>
            <a:ext cx="1645920" cy="544253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7"/>
          <p:cNvSpPr txBox="1">
            <a:spLocks noGrp="1"/>
          </p:cNvSpPr>
          <p:nvPr>
            <p:ph type="title"/>
          </p:nvPr>
        </p:nvSpPr>
        <p:spPr>
          <a:xfrm>
            <a:off x="2032000" y="0"/>
            <a:ext cx="8381717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1"/>
              <a:buFont typeface="Arial"/>
              <a:buNone/>
              <a:defRPr sz="3001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3" name="Google Shape;33;p17"/>
          <p:cNvSpPr txBox="1">
            <a:spLocks noGrp="1"/>
          </p:cNvSpPr>
          <p:nvPr>
            <p:ph type="body" idx="1"/>
          </p:nvPr>
        </p:nvSpPr>
        <p:spPr>
          <a:xfrm>
            <a:off x="0" y="1531937"/>
            <a:ext cx="121920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2963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1"/>
              <a:buFont typeface="Noto Sans Symbols"/>
              <a:buChar char="▪"/>
              <a:defRPr sz="180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63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1"/>
              <a:buFont typeface="Noto Sans Symbols"/>
              <a:buChar char="✔"/>
              <a:defRPr sz="140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⮚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⮚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17"/>
          <p:cNvSpPr txBox="1">
            <a:spLocks noGrp="1"/>
          </p:cNvSpPr>
          <p:nvPr>
            <p:ph type="ftr" idx="11"/>
          </p:nvPr>
        </p:nvSpPr>
        <p:spPr>
          <a:xfrm>
            <a:off x="4165600" y="649289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17"/>
          <p:cNvSpPr txBox="1">
            <a:spLocks noGrp="1"/>
          </p:cNvSpPr>
          <p:nvPr>
            <p:ph type="sldNum" idx="12"/>
          </p:nvPr>
        </p:nvSpPr>
        <p:spPr>
          <a:xfrm>
            <a:off x="9347200" y="649289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23158A2-8F8C-4BFA-B738-47E7E1CD287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2347163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85591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5"/>
          <p:cNvSpPr txBox="1">
            <a:spLocks noGrp="1"/>
          </p:cNvSpPr>
          <p:nvPr>
            <p:ph type="title"/>
          </p:nvPr>
        </p:nvSpPr>
        <p:spPr>
          <a:xfrm>
            <a:off x="2032001" y="0"/>
            <a:ext cx="82550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1"/>
              <a:buFont typeface="Arial"/>
              <a:buNone/>
              <a:defRPr sz="3001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5" name="Google Shape;65;p25"/>
          <p:cNvSpPr txBox="1">
            <a:spLocks noGrp="1"/>
          </p:cNvSpPr>
          <p:nvPr>
            <p:ph type="body" idx="1"/>
          </p:nvPr>
        </p:nvSpPr>
        <p:spPr>
          <a:xfrm>
            <a:off x="0" y="1531937"/>
            <a:ext cx="121920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2963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1"/>
              <a:buFont typeface="Noto Sans Symbols"/>
              <a:buChar char="▪"/>
              <a:defRPr sz="180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63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1"/>
              <a:buFont typeface="Noto Sans Symbols"/>
              <a:buChar char="✔"/>
              <a:defRPr sz="140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⮚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⮚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25"/>
          <p:cNvSpPr txBox="1">
            <a:spLocks noGrp="1"/>
          </p:cNvSpPr>
          <p:nvPr>
            <p:ph type="ftr" idx="11"/>
          </p:nvPr>
        </p:nvSpPr>
        <p:spPr>
          <a:xfrm>
            <a:off x="4165600" y="649289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25"/>
          <p:cNvSpPr txBox="1">
            <a:spLocks noGrp="1"/>
          </p:cNvSpPr>
          <p:nvPr>
            <p:ph type="sldNum" idx="12"/>
          </p:nvPr>
        </p:nvSpPr>
        <p:spPr>
          <a:xfrm>
            <a:off x="9347200" y="649289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8" name="Google Shape;68;p25" descr="Logo, company name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755648" cy="73152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7"/>
          <p:cNvSpPr txBox="1">
            <a:spLocks noGrp="1"/>
          </p:cNvSpPr>
          <p:nvPr>
            <p:ph type="title"/>
          </p:nvPr>
        </p:nvSpPr>
        <p:spPr>
          <a:xfrm>
            <a:off x="2032001" y="0"/>
            <a:ext cx="805688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1"/>
              <a:buFont typeface="Arial"/>
              <a:buNone/>
              <a:defRPr sz="3001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679078-1540-464A-809D-9297F7942FF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4710" y="0"/>
            <a:ext cx="1597290" cy="84132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E3C6EE8-A854-438B-9924-8CF7CBFE616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950889" cy="560881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418231-13F2-4689-AB6B-92687C36BE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950889" cy="56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8416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4" name="Google Shape;54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51CF26-207F-4657-8920-173A19FB35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597290" cy="84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21915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iki.bnl.gov/eic/index.php?title=File:20230714_eRD_tgMPGD_Proposal_FY23_Final.pdf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hyperlink" Target="https://docs.google.com/spreadsheets/d/1W36ZnVjbVYADVRYbL8Wm7LLN0h3I4bAg/edit#gid=125710836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"/>
          <p:cNvSpPr txBox="1"/>
          <p:nvPr/>
        </p:nvSpPr>
        <p:spPr>
          <a:xfrm>
            <a:off x="1" y="1769847"/>
            <a:ext cx="12191999" cy="2274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</a:rPr>
              <a:t>EICGENR&amp;D2023_16: </a:t>
            </a:r>
            <a:r>
              <a:rPr lang="en-US" sz="2800" dirty="0">
                <a:solidFill>
                  <a:schemeClr val="bg2"/>
                </a:solidFill>
              </a:rPr>
              <a:t>Development of Double-Sided Thin-Gap GEM-μRWELL for Tracking at the EIC</a:t>
            </a:r>
            <a:endParaRPr lang="en-US" sz="2800" b="0" i="0" u="none" strike="noStrike" cap="none" dirty="0">
              <a:solidFill>
                <a:schemeClr val="bg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FY22 Progress Report &amp; FY23 Proposal</a:t>
            </a:r>
            <a:endParaRPr sz="1800" b="1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1"/>
          <p:cNvSpPr txBox="1"/>
          <p:nvPr/>
        </p:nvSpPr>
        <p:spPr>
          <a:xfrm>
            <a:off x="0" y="4119940"/>
            <a:ext cx="12192000" cy="1553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67" i="1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None/>
            </a:pPr>
            <a:r>
              <a:rPr lang="en-US" sz="180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EIC GENERIC R&amp;D </a:t>
            </a:r>
            <a:r>
              <a:rPr lang="en-US" sz="1800" dirty="0">
                <a:solidFill>
                  <a:schemeClr val="dk1"/>
                </a:solidFill>
              </a:rPr>
              <a:t>REVIEW</a:t>
            </a:r>
            <a:r>
              <a:rPr lang="en-US" sz="180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MEETING</a:t>
            </a:r>
            <a:endParaRPr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200000"/>
              </a:lnSpc>
              <a:spcAft>
                <a:spcPts val="0"/>
              </a:spcAft>
              <a:buNone/>
            </a:pPr>
            <a:r>
              <a:rPr lang="en-US" sz="1800" b="1" strike="noStrike" cap="none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Kondo Gnanvo </a:t>
            </a:r>
            <a:r>
              <a:rPr lang="en-US" sz="1800" strike="noStrike" cap="none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on behalf of Thin Gap MPGD Consortium</a:t>
            </a:r>
          </a:p>
          <a:p>
            <a:pPr marL="0" marR="0" lvl="0" indent="0" algn="ctr" rtl="0">
              <a:lnSpc>
                <a:spcPct val="200000"/>
              </a:lnSpc>
              <a:spcAft>
                <a:spcPts val="0"/>
              </a:spcAft>
              <a:buNone/>
            </a:pPr>
            <a:r>
              <a:rPr lang="en-US" sz="160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October </a:t>
            </a:r>
            <a:r>
              <a:rPr lang="en-US" sz="1600" dirty="0">
                <a:solidFill>
                  <a:schemeClr val="tx1"/>
                </a:solidFill>
              </a:rPr>
              <a:t>31</a:t>
            </a:r>
            <a:r>
              <a:rPr lang="en-US" sz="160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, 2023</a:t>
            </a:r>
            <a:endParaRPr sz="1200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1">
            <a:extLst>
              <a:ext uri="{FF2B5EF4-FFF2-40B4-BE49-F238E27FC236}">
                <a16:creationId xmlns:a16="http://schemas.microsoft.com/office/drawing/2014/main" id="{68BE7217-5DBA-4872-A716-0D35CC462703}"/>
              </a:ext>
            </a:extLst>
          </p:cNvPr>
          <p:cNvSpPr txBox="1">
            <a:spLocks/>
          </p:cNvSpPr>
          <p:nvPr/>
        </p:nvSpPr>
        <p:spPr>
          <a:xfrm>
            <a:off x="1202076" y="0"/>
            <a:ext cx="10989924" cy="696163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FY22 Progress Report </a:t>
            </a:r>
            <a:r>
              <a:rPr lang="en-US" sz="2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US" sz="24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Performance of GEM-µRWELL hybrids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F13F688-4F33-4588-9491-DA28BB68829D}"/>
              </a:ext>
            </a:extLst>
          </p:cNvPr>
          <p:cNvSpPr txBox="1"/>
          <p:nvPr/>
        </p:nvSpPr>
        <p:spPr>
          <a:xfrm>
            <a:off x="-10633" y="845898"/>
            <a:ext cx="294695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JLab prototypes with Ar/CO2 – 80/20 only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Linear increase of spatial resolution with track angle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Thin-gap protos: significantly better performance for large angle than 3 mm protos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Efficiency (</a:t>
            </a:r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also angle-dependent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 ~ 95% 1-mm GEM-µRWELL at 45 degree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GEM-µRWELL hybrid  is optimal for performance and operation stability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0713936-DE75-46BF-8DA1-8B9B5F07782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900784" y="908666"/>
            <a:ext cx="3108960" cy="262465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AE91655-3F4D-4643-BBDA-6699E197B140}"/>
              </a:ext>
            </a:extLst>
          </p:cNvPr>
          <p:cNvSpPr txBox="1"/>
          <p:nvPr/>
        </p:nvSpPr>
        <p:spPr>
          <a:xfrm>
            <a:off x="7739787" y="2836775"/>
            <a:ext cx="994182" cy="246221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GEM HV scan</a:t>
            </a:r>
            <a:endParaRPr lang="fr-FR" sz="1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0D62C84-DEA1-45EC-A326-CDAF0B1B749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863926" y="908666"/>
            <a:ext cx="3108960" cy="262465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64D00F9-8CC5-42F0-A445-EFFE8F12E55B}"/>
              </a:ext>
            </a:extLst>
          </p:cNvPr>
          <p:cNvSpPr txBox="1"/>
          <p:nvPr/>
        </p:nvSpPr>
        <p:spPr>
          <a:xfrm>
            <a:off x="3406389" y="1262839"/>
            <a:ext cx="1217000" cy="246221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µRWELL HV scan</a:t>
            </a:r>
            <a:endParaRPr lang="fr-FR" sz="1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C9BEFE-E812-4FDA-B144-7B1DBB84068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9083040" y="908666"/>
            <a:ext cx="3108960" cy="262464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3AFEC23-7325-44B4-BAFF-582FE00997F8}"/>
              </a:ext>
            </a:extLst>
          </p:cNvPr>
          <p:cNvSpPr txBox="1"/>
          <p:nvPr/>
        </p:nvSpPr>
        <p:spPr>
          <a:xfrm>
            <a:off x="10976380" y="2836775"/>
            <a:ext cx="814647" cy="246221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Angle scan</a:t>
            </a:r>
            <a:endParaRPr lang="fr-FR" sz="10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A594C50-620F-49BE-AC92-90984B1D6003}"/>
              </a:ext>
            </a:extLst>
          </p:cNvPr>
          <p:cNvSpPr txBox="1"/>
          <p:nvPr/>
        </p:nvSpPr>
        <p:spPr>
          <a:xfrm>
            <a:off x="6542745" y="562428"/>
            <a:ext cx="2080864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Efficiency studies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94F87F-2BA9-4BE3-9D55-1E8FD7CD4C0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900784" y="4117936"/>
            <a:ext cx="3108960" cy="262464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DA5758F-C23E-49BB-9714-0113F46DC2F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9083040" y="4117936"/>
            <a:ext cx="3108960" cy="2624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2CEC12E9-B606-4577-91BF-67F4A51866BC}"/>
              </a:ext>
            </a:extLst>
          </p:cNvPr>
          <p:cNvSpPr txBox="1"/>
          <p:nvPr/>
        </p:nvSpPr>
        <p:spPr>
          <a:xfrm>
            <a:off x="7210694" y="3646782"/>
            <a:ext cx="384145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Spatial resolution vs. track angle studies</a:t>
            </a:r>
          </a:p>
        </p:txBody>
      </p:sp>
      <p:graphicFrame>
        <p:nvGraphicFramePr>
          <p:cNvPr id="26" name="Table 5">
            <a:extLst>
              <a:ext uri="{FF2B5EF4-FFF2-40B4-BE49-F238E27FC236}">
                <a16:creationId xmlns:a16="http://schemas.microsoft.com/office/drawing/2014/main" id="{7D4917A6-942D-498C-B462-7AA988E434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28713"/>
              </p:ext>
            </p:extLst>
          </p:nvPr>
        </p:nvGraphicFramePr>
        <p:xfrm>
          <a:off x="133436" y="4017209"/>
          <a:ext cx="5549185" cy="2553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9553">
                  <a:extLst>
                    <a:ext uri="{9D8B030D-6E8A-4147-A177-3AD203B41FA5}">
                      <a16:colId xmlns:a16="http://schemas.microsoft.com/office/drawing/2014/main" val="1080305741"/>
                    </a:ext>
                  </a:extLst>
                </a:gridCol>
                <a:gridCol w="1203243">
                  <a:extLst>
                    <a:ext uri="{9D8B030D-6E8A-4147-A177-3AD203B41FA5}">
                      <a16:colId xmlns:a16="http://schemas.microsoft.com/office/drawing/2014/main" val="3021828316"/>
                    </a:ext>
                  </a:extLst>
                </a:gridCol>
                <a:gridCol w="1153623">
                  <a:extLst>
                    <a:ext uri="{9D8B030D-6E8A-4147-A177-3AD203B41FA5}">
                      <a16:colId xmlns:a16="http://schemas.microsoft.com/office/drawing/2014/main" val="2216690537"/>
                    </a:ext>
                  </a:extLst>
                </a:gridCol>
                <a:gridCol w="1182766">
                  <a:extLst>
                    <a:ext uri="{9D8B030D-6E8A-4147-A177-3AD203B41FA5}">
                      <a16:colId xmlns:a16="http://schemas.microsoft.com/office/drawing/2014/main" val="2932968511"/>
                    </a:ext>
                  </a:extLst>
                </a:gridCol>
              </a:tblGrid>
              <a:tr h="636795">
                <a:tc>
                  <a:txBody>
                    <a:bodyPr/>
                    <a:lstStyle/>
                    <a:p>
                      <a:endParaRPr lang="fr-F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5A9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resolution @ 0 degree</a:t>
                      </a:r>
                    </a:p>
                  </a:txBody>
                  <a:tcPr>
                    <a:solidFill>
                      <a:srgbClr val="005A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resolution @ 45 degree</a:t>
                      </a:r>
                    </a:p>
                  </a:txBody>
                  <a:tcPr>
                    <a:solidFill>
                      <a:srgbClr val="005A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Efficiency @ 24 degree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5A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6706232"/>
                  </a:ext>
                </a:extLst>
              </a:tr>
              <a:tr h="669043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1-mm gap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GEM-µRWELL</a:t>
                      </a:r>
                      <a:endParaRPr lang="fr-FR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 µm</a:t>
                      </a:r>
                      <a:endParaRPr lang="fr-FR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185 µm</a:t>
                      </a:r>
                      <a:endParaRPr lang="fr-FR" sz="1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&gt;90%</a:t>
                      </a:r>
                    </a:p>
                  </a:txBody>
                  <a:tcPr>
                    <a:solidFill>
                      <a:srgbClr val="FFE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9019527"/>
                  </a:ext>
                </a:extLst>
              </a:tr>
              <a:tr h="6690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0.5-mm gap GEM-µRWELL</a:t>
                      </a:r>
                    </a:p>
                  </a:txBody>
                  <a:tcPr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 µm</a:t>
                      </a:r>
                      <a:endParaRPr lang="fr-FR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137 um</a:t>
                      </a:r>
                      <a:endParaRPr lang="fr-FR" sz="1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~80%</a:t>
                      </a:r>
                      <a:endParaRPr lang="fr-FR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E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152348"/>
                  </a:ext>
                </a:extLst>
              </a:tr>
              <a:tr h="57824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3mm std µRWELL</a:t>
                      </a:r>
                      <a:endParaRPr lang="fr-FR" sz="14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 µm</a:t>
                      </a:r>
                      <a:endParaRPr lang="fr-FR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390 um</a:t>
                      </a:r>
                      <a:endParaRPr lang="fr-FR" sz="1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~90%</a:t>
                      </a:r>
                      <a:endParaRPr lang="fr-FR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E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922736"/>
                  </a:ext>
                </a:extLst>
              </a:tr>
            </a:tbl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D9460478-F210-4F00-A0E2-6C1CC18D4094}"/>
              </a:ext>
            </a:extLst>
          </p:cNvPr>
          <p:cNvSpPr txBox="1"/>
          <p:nvPr/>
        </p:nvSpPr>
        <p:spPr>
          <a:xfrm>
            <a:off x="7975604" y="6049351"/>
            <a:ext cx="814647" cy="246221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Angle scan</a:t>
            </a:r>
            <a:endParaRPr lang="fr-FR" sz="10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C4DD50C-B729-4EDC-8B9E-09317C4A5275}"/>
              </a:ext>
            </a:extLst>
          </p:cNvPr>
          <p:cNvSpPr txBox="1"/>
          <p:nvPr/>
        </p:nvSpPr>
        <p:spPr>
          <a:xfrm>
            <a:off x="11090275" y="5989203"/>
            <a:ext cx="827089" cy="246221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Angle scan</a:t>
            </a:r>
            <a:endParaRPr lang="fr-FR" sz="10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3249238-0726-413B-AD30-B4060577BB27}"/>
              </a:ext>
            </a:extLst>
          </p:cNvPr>
          <p:cNvSpPr/>
          <p:nvPr/>
        </p:nvSpPr>
        <p:spPr>
          <a:xfrm>
            <a:off x="133436" y="4017209"/>
            <a:ext cx="5550408" cy="2551176"/>
          </a:xfrm>
          <a:prstGeom prst="rect">
            <a:avLst/>
          </a:prstGeom>
          <a:noFill/>
          <a:ln w="28575">
            <a:solidFill>
              <a:srgbClr val="0118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317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7"/>
          <p:cNvSpPr txBox="1"/>
          <p:nvPr/>
        </p:nvSpPr>
        <p:spPr>
          <a:xfrm>
            <a:off x="1424762" y="0"/>
            <a:ext cx="10767237" cy="696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lnSpc>
                <a:spcPct val="150000"/>
              </a:lnSpc>
              <a:buClr>
                <a:srgbClr val="C00000"/>
              </a:buClr>
              <a:buSzPts val="2400"/>
            </a:pPr>
            <a:r>
              <a:rPr lang="en-US" sz="2400" dirty="0">
                <a:solidFill>
                  <a:srgbClr val="C00000"/>
                </a:solidFill>
              </a:rPr>
              <a:t>FY22 Progress Report -</a:t>
            </a:r>
            <a:r>
              <a:rPr lang="en-US" sz="2400" dirty="0">
                <a:solidFill>
                  <a:schemeClr val="bg2"/>
                </a:solidFill>
              </a:rPr>
              <a:t> Thin-gap MPGDs @ Vanderbilt</a:t>
            </a:r>
          </a:p>
        </p:txBody>
      </p:sp>
      <p:pic>
        <p:nvPicPr>
          <p:cNvPr id="4" name="Picture 3" descr="A red and green background with lines and triangles&#10;&#10;Description automatically generated">
            <a:extLst>
              <a:ext uri="{FF2B5EF4-FFF2-40B4-BE49-F238E27FC236}">
                <a16:creationId xmlns:a16="http://schemas.microsoft.com/office/drawing/2014/main" id="{4929DF3B-D6DF-428E-91FC-02678EEE95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114" y="4404046"/>
            <a:ext cx="2677729" cy="2384772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54C92AB-4E5B-4C42-A8F9-EB8188C020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765460"/>
              </p:ext>
            </p:extLst>
          </p:nvPr>
        </p:nvGraphicFramePr>
        <p:xfrm>
          <a:off x="301114" y="734833"/>
          <a:ext cx="11753958" cy="3497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9439">
                  <a:extLst>
                    <a:ext uri="{9D8B030D-6E8A-4147-A177-3AD203B41FA5}">
                      <a16:colId xmlns:a16="http://schemas.microsoft.com/office/drawing/2014/main" val="3564895668"/>
                    </a:ext>
                  </a:extLst>
                </a:gridCol>
                <a:gridCol w="4061520">
                  <a:extLst>
                    <a:ext uri="{9D8B030D-6E8A-4147-A177-3AD203B41FA5}">
                      <a16:colId xmlns:a16="http://schemas.microsoft.com/office/drawing/2014/main" val="3318056694"/>
                    </a:ext>
                  </a:extLst>
                </a:gridCol>
                <a:gridCol w="4952999">
                  <a:extLst>
                    <a:ext uri="{9D8B030D-6E8A-4147-A177-3AD203B41FA5}">
                      <a16:colId xmlns:a16="http://schemas.microsoft.com/office/drawing/2014/main" val="1330920884"/>
                    </a:ext>
                  </a:extLst>
                </a:gridCol>
              </a:tblGrid>
              <a:tr h="489778">
                <a:tc>
                  <a:txBody>
                    <a:bodyPr/>
                    <a:lstStyle/>
                    <a:p>
                      <a:r>
                        <a:rPr lang="en-US" sz="1600" dirty="0"/>
                        <a:t>Prototypes</a:t>
                      </a:r>
                    </a:p>
                  </a:txBody>
                  <a:tcPr>
                    <a:solidFill>
                      <a:srgbClr val="005A9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Specifications </a:t>
                      </a:r>
                    </a:p>
                  </a:txBody>
                  <a:tcPr>
                    <a:solidFill>
                      <a:srgbClr val="005A9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Data taken (Fermilab test beam)</a:t>
                      </a:r>
                    </a:p>
                  </a:txBody>
                  <a:tcPr>
                    <a:solidFill>
                      <a:srgbClr val="005A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1344786"/>
                  </a:ext>
                </a:extLst>
              </a:tr>
              <a:tr h="951901">
                <a:tc>
                  <a:txBody>
                    <a:bodyPr/>
                    <a:lstStyle/>
                    <a:p>
                      <a:r>
                        <a:rPr lang="en-US" sz="1600" dirty="0"/>
                        <a:t>GEM +MMG</a:t>
                      </a:r>
                    </a:p>
                  </a:txBody>
                  <a:tcPr>
                    <a:solidFill>
                      <a:srgbClr val="FAE68C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Active area = 10 cm  x10 cm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Drift gap = 1 mm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Transfer gap = 1 mmm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2D chevron R/O with 1.6 mm pitch</a:t>
                      </a:r>
                    </a:p>
                  </a:txBody>
                  <a:tcPr>
                    <a:solidFill>
                      <a:srgbClr val="FAE68C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ArCO2 gas (HV scan + track angle scan)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KrCO2 gas (HV scan + track angle scan)</a:t>
                      </a:r>
                    </a:p>
                  </a:txBody>
                  <a:tcPr>
                    <a:solidFill>
                      <a:srgbClr val="FAE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0427282"/>
                  </a:ext>
                </a:extLst>
              </a:tr>
              <a:tr h="965188">
                <a:tc>
                  <a:txBody>
                    <a:bodyPr/>
                    <a:lstStyle/>
                    <a:p>
                      <a:r>
                        <a:rPr lang="en-US" sz="1600" dirty="0"/>
                        <a:t>GEM + µRWELL</a:t>
                      </a:r>
                    </a:p>
                  </a:txBody>
                  <a:tcPr>
                    <a:solidFill>
                      <a:srgbClr val="FAE68C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Active area = 10 cm  x10 cm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Drift gap = 1 mm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Transfer gap = 0.5 mm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2D chevron R/O with 1.6 mm pitch</a:t>
                      </a:r>
                    </a:p>
                  </a:txBody>
                  <a:tcPr>
                    <a:solidFill>
                      <a:srgbClr val="FAE68C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ArCO2 gas (HV scan + track angle scan)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KrCO2 gas (HV scan + track angle scan)</a:t>
                      </a:r>
                    </a:p>
                  </a:txBody>
                  <a:tcPr>
                    <a:solidFill>
                      <a:srgbClr val="FAE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157035"/>
                  </a:ext>
                </a:extLst>
              </a:tr>
              <a:tr h="873666">
                <a:tc>
                  <a:txBody>
                    <a:bodyPr/>
                    <a:lstStyle/>
                    <a:p>
                      <a:r>
                        <a:rPr lang="en-US" sz="1600" dirty="0"/>
                        <a:t> µRWELL</a:t>
                      </a:r>
                    </a:p>
                  </a:txBody>
                  <a:tcPr>
                    <a:solidFill>
                      <a:srgbClr val="FAE68C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Active area = 10 cm  x10 cm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 Drift gap = 1 mm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2D chevron R/O with 1.6 mm pitch</a:t>
                      </a:r>
                    </a:p>
                  </a:txBody>
                  <a:tcPr>
                    <a:solidFill>
                      <a:srgbClr val="FA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No data taken</a:t>
                      </a:r>
                    </a:p>
                  </a:txBody>
                  <a:tcPr>
                    <a:solidFill>
                      <a:srgbClr val="FAE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362102"/>
                  </a:ext>
                </a:extLst>
              </a:tr>
            </a:tbl>
          </a:graphicData>
        </a:graphic>
      </p:graphicFrame>
      <p:pic>
        <p:nvPicPr>
          <p:cNvPr id="5" name="Picture 4" descr="A graph of a cluster size&#10;&#10;Description automatically generated">
            <a:extLst>
              <a:ext uri="{FF2B5EF4-FFF2-40B4-BE49-F238E27FC236}">
                <a16:creationId xmlns:a16="http://schemas.microsoft.com/office/drawing/2014/main" id="{E23EA735-3EFD-4CCA-9820-1912DF64A6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98" t="2701"/>
          <a:stretch/>
        </p:blipFill>
        <p:spPr>
          <a:xfrm>
            <a:off x="3115771" y="4335977"/>
            <a:ext cx="3126609" cy="2452841"/>
          </a:xfrm>
          <a:prstGeom prst="rect">
            <a:avLst/>
          </a:prstGeom>
        </p:spPr>
      </p:pic>
      <p:pic>
        <p:nvPicPr>
          <p:cNvPr id="6" name="Picture 5" descr="A graph of a cluster of multiplying&#10;&#10;Description automatically generated">
            <a:extLst>
              <a:ext uri="{FF2B5EF4-FFF2-40B4-BE49-F238E27FC236}">
                <a16:creationId xmlns:a16="http://schemas.microsoft.com/office/drawing/2014/main" id="{7343404E-5E80-4D88-8C50-28694F3E3E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9308" y="4414427"/>
            <a:ext cx="3126609" cy="23743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060C689-74C9-4750-8938-4BF95F81CF8F}"/>
              </a:ext>
            </a:extLst>
          </p:cNvPr>
          <p:cNvSpPr txBox="1"/>
          <p:nvPr/>
        </p:nvSpPr>
        <p:spPr>
          <a:xfrm>
            <a:off x="9642845" y="4414427"/>
            <a:ext cx="2412227" cy="2123658"/>
          </a:xfrm>
          <a:prstGeom prst="rect">
            <a:avLst/>
          </a:prstGeom>
          <a:solidFill>
            <a:srgbClr val="00FFFF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Only single strips are getting fired most of the time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Challenging to decipher hot channel with real hit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Ongoing analysis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69ADAD2-9F4B-4CC0-88BA-E93C895E394D}"/>
              </a:ext>
            </a:extLst>
          </p:cNvPr>
          <p:cNvSpPr/>
          <p:nvPr/>
        </p:nvSpPr>
        <p:spPr>
          <a:xfrm>
            <a:off x="301114" y="734833"/>
            <a:ext cx="11753958" cy="3493008"/>
          </a:xfrm>
          <a:prstGeom prst="rect">
            <a:avLst/>
          </a:prstGeom>
          <a:noFill/>
          <a:ln w="28575">
            <a:solidFill>
              <a:srgbClr val="0118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7"/>
          <p:cNvSpPr txBox="1"/>
          <p:nvPr/>
        </p:nvSpPr>
        <p:spPr>
          <a:xfrm>
            <a:off x="1726058" y="0"/>
            <a:ext cx="10465942" cy="696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lnSpc>
                <a:spcPct val="150000"/>
              </a:lnSpc>
              <a:buClr>
                <a:srgbClr val="C00000"/>
              </a:buClr>
              <a:buSzPts val="2400"/>
            </a:pPr>
            <a:r>
              <a:rPr lang="en-US" sz="2400" dirty="0">
                <a:solidFill>
                  <a:srgbClr val="C00000"/>
                </a:solidFill>
              </a:rPr>
              <a:t>FY22 Progress Report –</a:t>
            </a:r>
            <a:r>
              <a:rPr lang="en-US" sz="2400" dirty="0">
                <a:solidFill>
                  <a:schemeClr val="bg2"/>
                </a:solidFill>
              </a:rPr>
              <a:t> </a:t>
            </a:r>
            <a:r>
              <a:rPr lang="pt-BR" sz="2400" dirty="0">
                <a:solidFill>
                  <a:schemeClr val="bg2"/>
                </a:solidFill>
              </a:rPr>
              <a:t> Thin-gap MicroMegas @ </a:t>
            </a:r>
            <a:r>
              <a:rPr lang="en-US" sz="2400" dirty="0">
                <a:solidFill>
                  <a:schemeClr val="bg2"/>
                </a:solidFill>
              </a:rPr>
              <a:t>Yale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BEBDB0B-EF83-4751-8EAD-1FF54E6425E6}"/>
              </a:ext>
            </a:extLst>
          </p:cNvPr>
          <p:cNvGrpSpPr>
            <a:grpSpLocks noChangeAspect="1"/>
          </p:cNvGrpSpPr>
          <p:nvPr/>
        </p:nvGrpSpPr>
        <p:grpSpPr>
          <a:xfrm>
            <a:off x="96247" y="2622606"/>
            <a:ext cx="6858000" cy="3976135"/>
            <a:chOff x="228600" y="1371600"/>
            <a:chExt cx="8610600" cy="4992262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A2FB395D-BBDC-4291-8F57-42F05335811E}"/>
                </a:ext>
              </a:extLst>
            </p:cNvPr>
            <p:cNvCxnSpPr/>
            <p:nvPr/>
          </p:nvCxnSpPr>
          <p:spPr>
            <a:xfrm>
              <a:off x="1981200" y="4648200"/>
              <a:ext cx="4267200" cy="0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F88DF003-DF61-4A15-90E7-F8DAB8822DF2}"/>
                </a:ext>
              </a:extLst>
            </p:cNvPr>
            <p:cNvCxnSpPr/>
            <p:nvPr/>
          </p:nvCxnSpPr>
          <p:spPr>
            <a:xfrm>
              <a:off x="1981200" y="4495800"/>
              <a:ext cx="4267200" cy="0"/>
            </a:xfrm>
            <a:prstGeom prst="line">
              <a:avLst/>
            </a:prstGeom>
            <a:ln>
              <a:solidFill>
                <a:srgbClr val="C00000">
                  <a:alpha val="97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78DF0A2-2FC2-4F70-A87A-B50930FC9647}"/>
                </a:ext>
              </a:extLst>
            </p:cNvPr>
            <p:cNvCxnSpPr/>
            <p:nvPr/>
          </p:nvCxnSpPr>
          <p:spPr>
            <a:xfrm>
              <a:off x="1981200" y="4038600"/>
              <a:ext cx="426720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3F4775A-9460-47D3-86E6-5833F743CB44}"/>
                </a:ext>
              </a:extLst>
            </p:cNvPr>
            <p:cNvCxnSpPr/>
            <p:nvPr/>
          </p:nvCxnSpPr>
          <p:spPr>
            <a:xfrm>
              <a:off x="2057400" y="2590800"/>
              <a:ext cx="4267200" cy="0"/>
            </a:xfrm>
            <a:prstGeom prst="line">
              <a:avLst/>
            </a:prstGeom>
            <a:ln w="4762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6D27A95-9AA7-46C2-814F-E83B1A107ABA}"/>
                </a:ext>
              </a:extLst>
            </p:cNvPr>
            <p:cNvCxnSpPr/>
            <p:nvPr/>
          </p:nvCxnSpPr>
          <p:spPr>
            <a:xfrm>
              <a:off x="2057400" y="3124200"/>
              <a:ext cx="426720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04ED91E-1653-4D21-B3FB-B48FAF6DD32B}"/>
                </a:ext>
              </a:extLst>
            </p:cNvPr>
            <p:cNvCxnSpPr>
              <a:cxnSpLocks/>
              <a:stCxn id="13" idx="2"/>
            </p:cNvCxnSpPr>
            <p:nvPr/>
          </p:nvCxnSpPr>
          <p:spPr>
            <a:xfrm flipV="1">
              <a:off x="3924300" y="4876800"/>
              <a:ext cx="38100" cy="45719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76E8D2A-2B9F-45C5-8B51-0ED4CFC5128E}"/>
                </a:ext>
              </a:extLst>
            </p:cNvPr>
            <p:cNvSpPr/>
            <p:nvPr/>
          </p:nvSpPr>
          <p:spPr>
            <a:xfrm>
              <a:off x="3810000" y="4876800"/>
              <a:ext cx="228600" cy="45719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B664D7C-663E-4C64-B46B-43E7822E87A8}"/>
                </a:ext>
              </a:extLst>
            </p:cNvPr>
            <p:cNvCxnSpPr>
              <a:cxnSpLocks/>
              <a:endCxn id="13" idx="0"/>
            </p:cNvCxnSpPr>
            <p:nvPr/>
          </p:nvCxnSpPr>
          <p:spPr>
            <a:xfrm>
              <a:off x="3886200" y="4648200"/>
              <a:ext cx="38100" cy="228600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AD4B9B9-5854-4217-A049-C8FAE10D22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72200" y="4495800"/>
              <a:ext cx="609600" cy="0"/>
            </a:xfrm>
            <a:prstGeom prst="straightConnector1">
              <a:avLst/>
            </a:prstGeom>
            <a:ln w="349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DAE54D9-12B0-41A0-862F-F6E469DBA158}"/>
                </a:ext>
              </a:extLst>
            </p:cNvPr>
            <p:cNvCxnSpPr>
              <a:cxnSpLocks/>
            </p:cNvCxnSpPr>
            <p:nvPr/>
          </p:nvCxnSpPr>
          <p:spPr>
            <a:xfrm>
              <a:off x="6781800" y="4267200"/>
              <a:ext cx="0" cy="3810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E2ACC82-1BE5-4219-9780-1849225CA41B}"/>
                </a:ext>
              </a:extLst>
            </p:cNvPr>
            <p:cNvCxnSpPr>
              <a:cxnSpLocks/>
            </p:cNvCxnSpPr>
            <p:nvPr/>
          </p:nvCxnSpPr>
          <p:spPr>
            <a:xfrm>
              <a:off x="6858000" y="4267200"/>
              <a:ext cx="0" cy="3810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4BAB8C26-371E-4CEE-BCCA-CB18165488BD}"/>
                </a:ext>
              </a:extLst>
            </p:cNvPr>
            <p:cNvCxnSpPr/>
            <p:nvPr/>
          </p:nvCxnSpPr>
          <p:spPr>
            <a:xfrm>
              <a:off x="6858000" y="4495800"/>
              <a:ext cx="533400" cy="0"/>
            </a:xfrm>
            <a:prstGeom prst="straightConnector1">
              <a:avLst/>
            </a:prstGeom>
            <a:ln w="349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64532DA4-F4FE-421F-9073-6453A74034C7}"/>
                </a:ext>
              </a:extLst>
            </p:cNvPr>
            <p:cNvSpPr/>
            <p:nvPr/>
          </p:nvSpPr>
          <p:spPr>
            <a:xfrm rot="5400000">
              <a:off x="7391400" y="4191000"/>
              <a:ext cx="609600" cy="60960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E424ED10-BCC4-4407-A01F-6888DE14E0EE}"/>
                </a:ext>
              </a:extLst>
            </p:cNvPr>
            <p:cNvCxnSpPr>
              <a:cxnSpLocks/>
              <a:stCxn id="22" idx="2"/>
              <a:endCxn id="23" idx="0"/>
            </p:cNvCxnSpPr>
            <p:nvPr/>
          </p:nvCxnSpPr>
          <p:spPr>
            <a:xfrm>
              <a:off x="8420100" y="4876800"/>
              <a:ext cx="0" cy="609600"/>
            </a:xfrm>
            <a:prstGeom prst="straightConnector1">
              <a:avLst/>
            </a:prstGeom>
            <a:ln w="349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432E529F-0E5F-4499-85D2-7064A105F9BF}"/>
                </a:ext>
              </a:extLst>
            </p:cNvPr>
            <p:cNvCxnSpPr/>
            <p:nvPr/>
          </p:nvCxnSpPr>
          <p:spPr>
            <a:xfrm>
              <a:off x="7772400" y="4495800"/>
              <a:ext cx="533400" cy="0"/>
            </a:xfrm>
            <a:prstGeom prst="straightConnector1">
              <a:avLst/>
            </a:prstGeom>
            <a:ln w="349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7622DCB-6AF7-493C-A902-12C7B3C52452}"/>
                </a:ext>
              </a:extLst>
            </p:cNvPr>
            <p:cNvSpPr/>
            <p:nvPr/>
          </p:nvSpPr>
          <p:spPr>
            <a:xfrm>
              <a:off x="8229600" y="4114800"/>
              <a:ext cx="381000" cy="762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716E348-52D1-4E09-AD3E-D5BECA0B3DC9}"/>
                </a:ext>
              </a:extLst>
            </p:cNvPr>
            <p:cNvSpPr/>
            <p:nvPr/>
          </p:nvSpPr>
          <p:spPr>
            <a:xfrm>
              <a:off x="8229600" y="5486400"/>
              <a:ext cx="381000" cy="762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E6556507-D642-43B7-8847-C54EE624CF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58200" y="3657600"/>
              <a:ext cx="0" cy="457200"/>
            </a:xfrm>
            <a:prstGeom prst="straightConnector1">
              <a:avLst/>
            </a:prstGeom>
            <a:ln w="349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5CE8DE0-FDF0-4411-B76E-F26FBCEDE9A2}"/>
                </a:ext>
              </a:extLst>
            </p:cNvPr>
            <p:cNvSpPr/>
            <p:nvPr/>
          </p:nvSpPr>
          <p:spPr>
            <a:xfrm>
              <a:off x="1905000" y="1447800"/>
              <a:ext cx="49530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4A59D08-9875-4BF4-B19D-E494A06E99F2}"/>
                </a:ext>
              </a:extLst>
            </p:cNvPr>
            <p:cNvSpPr/>
            <p:nvPr/>
          </p:nvSpPr>
          <p:spPr>
            <a:xfrm>
              <a:off x="1905000" y="1828800"/>
              <a:ext cx="49530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8B57D68-B5F6-40C2-A0AD-FC5F064678A2}"/>
                </a:ext>
              </a:extLst>
            </p:cNvPr>
            <p:cNvSpPr/>
            <p:nvPr/>
          </p:nvSpPr>
          <p:spPr>
            <a:xfrm>
              <a:off x="1828800" y="5715000"/>
              <a:ext cx="49530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214ED61-8BAC-4989-9E0D-494131AEDEA5}"/>
                </a:ext>
              </a:extLst>
            </p:cNvPr>
            <p:cNvSpPr/>
            <p:nvPr/>
          </p:nvSpPr>
          <p:spPr>
            <a:xfrm>
              <a:off x="1752600" y="5334000"/>
              <a:ext cx="4953000" cy="152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51B3633-FD28-442F-AEE4-4419C2A67AA4}"/>
                </a:ext>
              </a:extLst>
            </p:cNvPr>
            <p:cNvSpPr/>
            <p:nvPr/>
          </p:nvSpPr>
          <p:spPr>
            <a:xfrm>
              <a:off x="838200" y="2895600"/>
              <a:ext cx="457200" cy="1600200"/>
            </a:xfrm>
            <a:prstGeom prst="rect">
              <a:avLst/>
            </a:prstGeom>
            <a:noFill/>
            <a:ln w="4762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0B74CD4-799A-4B76-884E-AAEAA4C69413}"/>
                </a:ext>
              </a:extLst>
            </p:cNvPr>
            <p:cNvCxnSpPr>
              <a:stCxn id="25" idx="1"/>
            </p:cNvCxnSpPr>
            <p:nvPr/>
          </p:nvCxnSpPr>
          <p:spPr>
            <a:xfrm flipH="1">
              <a:off x="1066800" y="1524000"/>
              <a:ext cx="83820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DFC163A-A444-46FE-89ED-4247B132A5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24000" y="5791200"/>
              <a:ext cx="30480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C4FD78F6-FF6E-4C0B-9D9C-AE02A355D0EC}"/>
                </a:ext>
              </a:extLst>
            </p:cNvPr>
            <p:cNvCxnSpPr>
              <a:endCxn id="29" idx="0"/>
            </p:cNvCxnSpPr>
            <p:nvPr/>
          </p:nvCxnSpPr>
          <p:spPr>
            <a:xfrm>
              <a:off x="1066800" y="1524000"/>
              <a:ext cx="0" cy="137160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A9BD1251-A764-4306-8004-D02E46A0F574}"/>
                </a:ext>
              </a:extLst>
            </p:cNvPr>
            <p:cNvCxnSpPr>
              <a:stCxn id="26" idx="1"/>
            </p:cNvCxnSpPr>
            <p:nvPr/>
          </p:nvCxnSpPr>
          <p:spPr>
            <a:xfrm flipH="1">
              <a:off x="1676400" y="1905000"/>
              <a:ext cx="22860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C34731C-395A-4555-BFBB-2E0F1CAA24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52600" y="1905000"/>
              <a:ext cx="0" cy="13716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93D8D93-2F9F-44A1-B693-E183D2BA1C9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52600" y="3962400"/>
              <a:ext cx="0" cy="13716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FA6B9047-F09C-4712-AD1E-94C4BBBD0CF2}"/>
                </a:ext>
              </a:extLst>
            </p:cNvPr>
            <p:cNvCxnSpPr/>
            <p:nvPr/>
          </p:nvCxnSpPr>
          <p:spPr>
            <a:xfrm flipH="1">
              <a:off x="1295400" y="3276600"/>
              <a:ext cx="457200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A7926190-7F8C-40C0-975B-EFC2965B8A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5400" y="3962400"/>
              <a:ext cx="457200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C7A55939-4112-467A-9781-D8B8D43BD473}"/>
                </a:ext>
              </a:extLst>
            </p:cNvPr>
            <p:cNvCxnSpPr/>
            <p:nvPr/>
          </p:nvCxnSpPr>
          <p:spPr>
            <a:xfrm flipH="1">
              <a:off x="381000" y="3352800"/>
              <a:ext cx="457200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08DCC9B3-B2D5-463E-B0F2-41B37DEFC5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24000" y="4343400"/>
              <a:ext cx="0" cy="144780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A82719AF-71B4-40E7-A3A8-DC3341883F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5400" y="4343400"/>
              <a:ext cx="228600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86DF04E-7907-4EFC-A19A-7C48404523ED}"/>
                </a:ext>
              </a:extLst>
            </p:cNvPr>
            <p:cNvSpPr/>
            <p:nvPr/>
          </p:nvSpPr>
          <p:spPr>
            <a:xfrm>
              <a:off x="838200" y="4724400"/>
              <a:ext cx="457200" cy="1600200"/>
            </a:xfrm>
            <a:prstGeom prst="rect">
              <a:avLst/>
            </a:prstGeom>
            <a:noFill/>
            <a:ln w="4762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1E8AA3EF-ACB6-4821-9896-56B9CF7D3C6C}"/>
                </a:ext>
              </a:extLst>
            </p:cNvPr>
            <p:cNvCxnSpPr/>
            <p:nvPr/>
          </p:nvCxnSpPr>
          <p:spPr>
            <a:xfrm flipH="1">
              <a:off x="381000" y="5410200"/>
              <a:ext cx="457200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0D8935B5-5182-40A7-947C-000CA443B9AB}"/>
                </a:ext>
              </a:extLst>
            </p:cNvPr>
            <p:cNvCxnSpPr>
              <a:cxnSpLocks/>
            </p:cNvCxnSpPr>
            <p:nvPr/>
          </p:nvCxnSpPr>
          <p:spPr>
            <a:xfrm>
              <a:off x="1066800" y="4419600"/>
              <a:ext cx="0" cy="30480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DE785E9C-77DC-494C-AF08-7F0E37A88A6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5400" y="6019800"/>
              <a:ext cx="6934200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E9119B0-78C5-417C-93BF-776844E42596}"/>
                </a:ext>
              </a:extLst>
            </p:cNvPr>
            <p:cNvSpPr/>
            <p:nvPr/>
          </p:nvSpPr>
          <p:spPr>
            <a:xfrm>
              <a:off x="228600" y="3124200"/>
              <a:ext cx="152400" cy="2438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9F5CC2C-7007-4F0A-B3A7-894FE4F3F6BC}"/>
                </a:ext>
              </a:extLst>
            </p:cNvPr>
            <p:cNvSpPr txBox="1"/>
            <p:nvPr/>
          </p:nvSpPr>
          <p:spPr>
            <a:xfrm>
              <a:off x="6934201" y="1371600"/>
              <a:ext cx="1371600" cy="417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S.C. 1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40FC375-906B-42CC-BA82-6CD7E7E43384}"/>
                </a:ext>
              </a:extLst>
            </p:cNvPr>
            <p:cNvSpPr txBox="1"/>
            <p:nvPr/>
          </p:nvSpPr>
          <p:spPr>
            <a:xfrm>
              <a:off x="6857999" y="1676401"/>
              <a:ext cx="1371600" cy="417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S.C. 2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7B4BC46-F1EF-482D-9E5C-17291A65C0C1}"/>
                </a:ext>
              </a:extLst>
            </p:cNvPr>
            <p:cNvSpPr txBox="1"/>
            <p:nvPr/>
          </p:nvSpPr>
          <p:spPr>
            <a:xfrm>
              <a:off x="6857999" y="5257800"/>
              <a:ext cx="1371600" cy="417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S.C. 3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72492F5-4BE6-4D8D-A475-538E805A3D1F}"/>
                </a:ext>
              </a:extLst>
            </p:cNvPr>
            <p:cNvSpPr txBox="1"/>
            <p:nvPr/>
          </p:nvSpPr>
          <p:spPr>
            <a:xfrm>
              <a:off x="6857999" y="5562601"/>
              <a:ext cx="1371600" cy="417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S.C. 4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08BB7A2-D6C7-4E18-9CD2-BEF942244B72}"/>
                </a:ext>
              </a:extLst>
            </p:cNvPr>
            <p:cNvSpPr txBox="1"/>
            <p:nvPr/>
          </p:nvSpPr>
          <p:spPr>
            <a:xfrm>
              <a:off x="914401" y="3276600"/>
              <a:ext cx="304800" cy="560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CU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88DE341-E3EF-4E1D-8787-F9F510B5B611}"/>
                </a:ext>
              </a:extLst>
            </p:cNvPr>
            <p:cNvSpPr txBox="1"/>
            <p:nvPr/>
          </p:nvSpPr>
          <p:spPr>
            <a:xfrm>
              <a:off x="914401" y="5029201"/>
              <a:ext cx="304800" cy="560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CU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5A6F2BB-9F42-4EDF-ACDB-0D2162018DE0}"/>
                </a:ext>
              </a:extLst>
            </p:cNvPr>
            <p:cNvSpPr txBox="1"/>
            <p:nvPr/>
          </p:nvSpPr>
          <p:spPr>
            <a:xfrm>
              <a:off x="304800" y="2971800"/>
              <a:ext cx="1600198" cy="1717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1200" dirty="0"/>
            </a:p>
            <a:p>
              <a:r>
                <a:rPr lang="en-US" sz="1200" dirty="0"/>
                <a:t> 1</a:t>
              </a:r>
            </a:p>
            <a:p>
              <a:endParaRPr lang="en-US" sz="1200" dirty="0"/>
            </a:p>
            <a:p>
              <a:r>
                <a:rPr lang="en-US" sz="1200" dirty="0" err="1"/>
                <a:t>Scal</a:t>
              </a:r>
              <a:endParaRPr lang="en-US" sz="1200" dirty="0"/>
            </a:p>
            <a:p>
              <a:r>
                <a:rPr lang="en-US" sz="1200" dirty="0"/>
                <a:t> U</a:t>
              </a:r>
            </a:p>
            <a:p>
              <a:endParaRPr lang="en-US" sz="1200" dirty="0"/>
            </a:p>
            <a:p>
              <a:r>
                <a:rPr lang="en-US" sz="1200" dirty="0"/>
                <a:t> 2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627DFE87-667D-470D-818E-3E0D1BA87F7F}"/>
                </a:ext>
              </a:extLst>
            </p:cNvPr>
            <p:cNvSpPr txBox="1"/>
            <p:nvPr/>
          </p:nvSpPr>
          <p:spPr>
            <a:xfrm>
              <a:off x="5486401" y="2286000"/>
              <a:ext cx="2819399" cy="336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Gas window         trigger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9FEA9A2-A826-454A-AD49-5B2367003256}"/>
                </a:ext>
              </a:extLst>
            </p:cNvPr>
            <p:cNvSpPr txBox="1"/>
            <p:nvPr/>
          </p:nvSpPr>
          <p:spPr>
            <a:xfrm>
              <a:off x="6019801" y="2743201"/>
              <a:ext cx="1371600" cy="336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Cathode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57584C7-AB47-4F1A-BAF7-ED3358B6597E}"/>
                </a:ext>
              </a:extLst>
            </p:cNvPr>
            <p:cNvSpPr txBox="1"/>
            <p:nvPr/>
          </p:nvSpPr>
          <p:spPr>
            <a:xfrm>
              <a:off x="5943600" y="3581399"/>
              <a:ext cx="1371600" cy="458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GEM 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FE6DCE2-DEAF-48E8-9381-59434DE48EC0}"/>
                </a:ext>
              </a:extLst>
            </p:cNvPr>
            <p:cNvSpPr txBox="1"/>
            <p:nvPr/>
          </p:nvSpPr>
          <p:spPr>
            <a:xfrm>
              <a:off x="2057400" y="4114799"/>
              <a:ext cx="3962400" cy="417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 </a:t>
              </a:r>
              <a:r>
                <a:rPr lang="en-US" dirty="0"/>
                <a:t>1.2 mm                  </a:t>
              </a:r>
              <a:r>
                <a:rPr lang="en-US" dirty="0">
                  <a:solidFill>
                    <a:srgbClr val="C00000"/>
                  </a:solidFill>
                </a:rPr>
                <a:t>MMG mesh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CFA25ACD-7F40-47E7-82BB-28CF6A3B8941}"/>
                </a:ext>
              </a:extLst>
            </p:cNvPr>
            <p:cNvSpPr txBox="1"/>
            <p:nvPr/>
          </p:nvSpPr>
          <p:spPr>
            <a:xfrm>
              <a:off x="2133599" y="3352800"/>
              <a:ext cx="1828800" cy="417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3.4 mm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4BEDA4B5-F2FB-42B2-9C71-17B5D14A892D}"/>
                </a:ext>
              </a:extLst>
            </p:cNvPr>
            <p:cNvSpPr txBox="1"/>
            <p:nvPr/>
          </p:nvSpPr>
          <p:spPr>
            <a:xfrm>
              <a:off x="7162800" y="3810000"/>
              <a:ext cx="1524001" cy="417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PA   A-</a:t>
              </a:r>
              <a:r>
                <a:rPr lang="en-US" dirty="0" err="1"/>
                <a:t>Sh</a:t>
              </a:r>
              <a:endParaRPr lang="en-US" dirty="0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63F107BD-6FD1-4A9B-BFF7-F7ADE4B37210}"/>
                </a:ext>
              </a:extLst>
            </p:cNvPr>
            <p:cNvSpPr txBox="1"/>
            <p:nvPr/>
          </p:nvSpPr>
          <p:spPr>
            <a:xfrm>
              <a:off x="7162799" y="3124201"/>
              <a:ext cx="1676401" cy="336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“SLOW” to ADC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AA508961-9CF2-48F2-8048-B5AE8E6B6196}"/>
                </a:ext>
              </a:extLst>
            </p:cNvPr>
            <p:cNvSpPr txBox="1"/>
            <p:nvPr/>
          </p:nvSpPr>
          <p:spPr>
            <a:xfrm>
              <a:off x="7467600" y="4800599"/>
              <a:ext cx="1143000" cy="563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“FAST” to Discr</a:t>
              </a: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51B0322E-5C8E-4CA3-8815-0BF6C3DB74C2}"/>
                </a:ext>
              </a:extLst>
            </p:cNvPr>
            <p:cNvCxnSpPr/>
            <p:nvPr/>
          </p:nvCxnSpPr>
          <p:spPr>
            <a:xfrm>
              <a:off x="4419600" y="4648200"/>
              <a:ext cx="533400" cy="0"/>
            </a:xfrm>
            <a:prstGeom prst="line">
              <a:avLst/>
            </a:prstGeom>
            <a:ln w="412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934BA4FC-61BE-4A08-8B07-A91B2D40C6C7}"/>
                </a:ext>
              </a:extLst>
            </p:cNvPr>
            <p:cNvCxnSpPr/>
            <p:nvPr/>
          </p:nvCxnSpPr>
          <p:spPr>
            <a:xfrm>
              <a:off x="4648200" y="4648200"/>
              <a:ext cx="0" cy="228600"/>
            </a:xfrm>
            <a:prstGeom prst="line">
              <a:avLst/>
            </a:prstGeom>
            <a:ln w="38100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118D975A-7F5D-4E5B-856F-76D7ECB19D8B}"/>
                </a:ext>
              </a:extLst>
            </p:cNvPr>
            <p:cNvCxnSpPr/>
            <p:nvPr/>
          </p:nvCxnSpPr>
          <p:spPr>
            <a:xfrm>
              <a:off x="4648200" y="4800600"/>
              <a:ext cx="2438400" cy="0"/>
            </a:xfrm>
            <a:prstGeom prst="line">
              <a:avLst/>
            </a:prstGeom>
            <a:ln w="38100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AC87A8DB-4F4C-48F5-B6E3-2B00B5AFFB7E}"/>
                </a:ext>
              </a:extLst>
            </p:cNvPr>
            <p:cNvCxnSpPr>
              <a:endCxn id="19" idx="3"/>
            </p:cNvCxnSpPr>
            <p:nvPr/>
          </p:nvCxnSpPr>
          <p:spPr>
            <a:xfrm flipV="1">
              <a:off x="7086600" y="4495800"/>
              <a:ext cx="304800" cy="304800"/>
            </a:xfrm>
            <a:prstGeom prst="straightConnector1">
              <a:avLst/>
            </a:prstGeom>
            <a:ln w="38100">
              <a:solidFill>
                <a:srgbClr val="C0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CBD3D45B-4C5A-4EF1-A17E-6A9D43016752}"/>
                </a:ext>
              </a:extLst>
            </p:cNvPr>
            <p:cNvSpPr/>
            <p:nvPr/>
          </p:nvSpPr>
          <p:spPr>
            <a:xfrm>
              <a:off x="8305800" y="1752600"/>
              <a:ext cx="381000" cy="99060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5B6B25D-2E30-4F7B-8207-3CC0DF35ED8B}"/>
                </a:ext>
              </a:extLst>
            </p:cNvPr>
            <p:cNvSpPr txBox="1"/>
            <p:nvPr/>
          </p:nvSpPr>
          <p:spPr>
            <a:xfrm>
              <a:off x="8305800" y="1828800"/>
              <a:ext cx="381000" cy="781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ADC</a:t>
              </a:r>
            </a:p>
          </p:txBody>
        </p: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07BA6E55-47F4-41B5-ADC6-52A92E4E56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34400" y="2743200"/>
              <a:ext cx="0" cy="457200"/>
            </a:xfrm>
            <a:prstGeom prst="straightConnector1">
              <a:avLst/>
            </a:prstGeom>
            <a:ln w="349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Arrow: Right 67">
              <a:extLst>
                <a:ext uri="{FF2B5EF4-FFF2-40B4-BE49-F238E27FC236}">
                  <a16:creationId xmlns:a16="http://schemas.microsoft.com/office/drawing/2014/main" id="{AF100B3D-7199-43A6-8A5C-932D7822F407}"/>
                </a:ext>
              </a:extLst>
            </p:cNvPr>
            <p:cNvSpPr/>
            <p:nvPr/>
          </p:nvSpPr>
          <p:spPr>
            <a:xfrm>
              <a:off x="7620000" y="2209799"/>
              <a:ext cx="685800" cy="8422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69" name="Arrow: Right 68">
              <a:extLst>
                <a:ext uri="{FF2B5EF4-FFF2-40B4-BE49-F238E27FC236}">
                  <a16:creationId xmlns:a16="http://schemas.microsoft.com/office/drawing/2014/main" id="{183A6AB5-ADE8-433C-9D36-B7F3A468E762}"/>
                </a:ext>
              </a:extLst>
            </p:cNvPr>
            <p:cNvSpPr/>
            <p:nvPr/>
          </p:nvSpPr>
          <p:spPr>
            <a:xfrm rot="10800000">
              <a:off x="7543800" y="6096000"/>
              <a:ext cx="685800" cy="8422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70" name="Arrow: Right 69">
              <a:extLst>
                <a:ext uri="{FF2B5EF4-FFF2-40B4-BE49-F238E27FC236}">
                  <a16:creationId xmlns:a16="http://schemas.microsoft.com/office/drawing/2014/main" id="{2B7BD261-34AB-4D53-B258-0FF67A21B0B8}"/>
                </a:ext>
              </a:extLst>
            </p:cNvPr>
            <p:cNvSpPr/>
            <p:nvPr/>
          </p:nvSpPr>
          <p:spPr>
            <a:xfrm>
              <a:off x="1295400" y="6096000"/>
              <a:ext cx="685800" cy="8422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F1E70F66-19B8-4302-A170-E04D72A644BE}"/>
                </a:ext>
              </a:extLst>
            </p:cNvPr>
            <p:cNvSpPr txBox="1"/>
            <p:nvPr/>
          </p:nvSpPr>
          <p:spPr>
            <a:xfrm>
              <a:off x="1752601" y="6019800"/>
              <a:ext cx="5791201" cy="344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   trigger                                                                trigger                                                     </a:t>
              </a:r>
            </a:p>
          </p:txBody>
        </p: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2C28D2A9-A3C9-4C04-8D14-FB9DC5C807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62400" y="4800600"/>
              <a:ext cx="838200" cy="0"/>
            </a:xfrm>
            <a:prstGeom prst="straightConnector1">
              <a:avLst/>
            </a:prstGeom>
            <a:ln w="38100">
              <a:solidFill>
                <a:srgbClr val="C0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B4ADF847-03F4-4ED5-BAC2-771C81410818}"/>
              </a:ext>
            </a:extLst>
          </p:cNvPr>
          <p:cNvSpPr txBox="1"/>
          <p:nvPr/>
        </p:nvSpPr>
        <p:spPr>
          <a:xfrm>
            <a:off x="7044367" y="2310443"/>
            <a:ext cx="5119401" cy="3284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Procedure: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GEM Top &amp; Bottom –same voltage. Cathode: -10 V.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With Fe55 source and connect small number of MMG pads to PA select Mesh Voltage to set MM gain ~2.e4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Reconnect PA to Mesh, check Discriminator Threshold for “FAST” signal.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Measurement SC1 &amp; Sc2 ratio with statistics ~ 1000.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 MMG Voltage, tune GEM and Cathode voltages to return to the same gain.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Measurement  SC1 &amp; SC2 ratio with statistics ~ 1000.</a:t>
            </a:r>
          </a:p>
        </p:txBody>
      </p:sp>
      <p:sp>
        <p:nvSpPr>
          <p:cNvPr id="75" name="Text Placeholder 2">
            <a:extLst>
              <a:ext uri="{FF2B5EF4-FFF2-40B4-BE49-F238E27FC236}">
                <a16:creationId xmlns:a16="http://schemas.microsoft.com/office/drawing/2014/main" id="{A64D8EEA-4751-4F35-89AF-582BBD00D7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9908" y="5670949"/>
            <a:ext cx="4846320" cy="1062118"/>
          </a:xfrm>
          <a:solidFill>
            <a:srgbClr val="FAE68C"/>
          </a:solidFill>
        </p:spPr>
        <p:txBody>
          <a:bodyPr>
            <a:normAutofit/>
          </a:bodyPr>
          <a:lstStyle/>
          <a:p>
            <a:pPr marL="107950" indent="0">
              <a:buNone/>
            </a:pPr>
            <a:r>
              <a:rPr lang="en-US" dirty="0"/>
              <a:t>Counts ratio  Scal2 / Scal1 (1.2 mm)  </a:t>
            </a:r>
            <a:endParaRPr lang="en-US" sz="2800" dirty="0"/>
          </a:p>
          <a:p>
            <a:pPr marL="107950" indent="0">
              <a:lnSpc>
                <a:spcPct val="150000"/>
              </a:lnSpc>
              <a:buNone/>
            </a:pPr>
            <a:r>
              <a:rPr lang="en-US" dirty="0"/>
              <a:t>Counts ration Scal2 / Scal1 (3.4 mm)          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D6FD3AE-F17D-48C3-A8D7-1A6BF0F53D3F}"/>
              </a:ext>
            </a:extLst>
          </p:cNvPr>
          <p:cNvSpPr txBox="1"/>
          <p:nvPr/>
        </p:nvSpPr>
        <p:spPr>
          <a:xfrm>
            <a:off x="11070012" y="6015871"/>
            <a:ext cx="914400" cy="369332"/>
          </a:xfrm>
          <a:prstGeom prst="rect">
            <a:avLst/>
          </a:prstGeom>
          <a:solidFill>
            <a:srgbClr val="FAE68C"/>
          </a:solidFill>
        </p:spPr>
        <p:txBody>
          <a:bodyPr wrap="square" rtlCol="0">
            <a:spAutoFit/>
          </a:bodyPr>
          <a:lstStyle/>
          <a:p>
            <a:r>
              <a:rPr lang="en-US" sz="1100" dirty="0"/>
              <a:t> </a:t>
            </a:r>
            <a:r>
              <a:rPr lang="en-US" sz="1800" dirty="0"/>
              <a:t>= 0.87</a:t>
            </a:r>
          </a:p>
        </p:txBody>
      </p:sp>
      <p:sp>
        <p:nvSpPr>
          <p:cNvPr id="79" name="Text Placeholder 4">
            <a:extLst>
              <a:ext uri="{FF2B5EF4-FFF2-40B4-BE49-F238E27FC236}">
                <a16:creationId xmlns:a16="http://schemas.microsoft.com/office/drawing/2014/main" id="{38ABBCB6-21B4-48BE-A021-6BA32201E32E}"/>
              </a:ext>
            </a:extLst>
          </p:cNvPr>
          <p:cNvSpPr txBox="1">
            <a:spLocks/>
          </p:cNvSpPr>
          <p:nvPr/>
        </p:nvSpPr>
        <p:spPr>
          <a:xfrm>
            <a:off x="3048" y="816401"/>
            <a:ext cx="12188952" cy="1739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9250" algn="l" rtl="0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Noto Sans Symbols"/>
              <a:buChar char="▪"/>
              <a:defRPr sz="180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Noto Sans Symbols"/>
              <a:buChar char="▪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Noto Sans Symbols"/>
              <a:buChar char="✔"/>
              <a:defRPr sz="1401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Noto Sans Symbols"/>
              <a:buChar char="⮚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Noto Sans Symbols"/>
              <a:buChar char="⮚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92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365760" indent="-36576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fr-FR" sz="1400" dirty="0"/>
              <a:t>Measure </a:t>
            </a:r>
            <a:r>
              <a:rPr lang="fr-FR" sz="1400" dirty="0" err="1"/>
              <a:t>tracking</a:t>
            </a:r>
            <a:r>
              <a:rPr lang="fr-FR" sz="1400" dirty="0"/>
              <a:t> </a:t>
            </a:r>
            <a:r>
              <a:rPr lang="fr-FR" sz="1400" dirty="0" err="1"/>
              <a:t>efficiency</a:t>
            </a:r>
            <a:r>
              <a:rPr lang="fr-FR" sz="1400" dirty="0"/>
              <a:t> </a:t>
            </a:r>
            <a:r>
              <a:rPr lang="fr-FR" sz="1400" dirty="0" err="1"/>
              <a:t>using</a:t>
            </a:r>
            <a:r>
              <a:rPr lang="fr-FR" sz="1400" dirty="0"/>
              <a:t> </a:t>
            </a:r>
            <a:r>
              <a:rPr lang="fr-FR" sz="1400" dirty="0" err="1"/>
              <a:t>Cosmic</a:t>
            </a:r>
            <a:r>
              <a:rPr lang="fr-FR" sz="1400" dirty="0"/>
              <a:t>. (</a:t>
            </a:r>
            <a:r>
              <a:rPr lang="fr-FR" sz="1400" dirty="0" err="1"/>
              <a:t>next</a:t>
            </a:r>
            <a:r>
              <a:rPr lang="fr-FR" sz="1400" dirty="0"/>
              <a:t> </a:t>
            </a:r>
            <a:r>
              <a:rPr lang="fr-FR" sz="1400" dirty="0" err="1"/>
              <a:t>two</a:t>
            </a:r>
            <a:r>
              <a:rPr lang="fr-FR" sz="1400" dirty="0"/>
              <a:t> slides).and </a:t>
            </a:r>
            <a:r>
              <a:rPr lang="fr-FR" sz="1400" dirty="0" err="1"/>
              <a:t>participates</a:t>
            </a:r>
            <a:r>
              <a:rPr lang="fr-FR" sz="1400" dirty="0"/>
              <a:t> in the at FNAL test-</a:t>
            </a:r>
            <a:r>
              <a:rPr lang="fr-FR" sz="1400" dirty="0" err="1"/>
              <a:t>beam</a:t>
            </a:r>
            <a:r>
              <a:rPr lang="fr-FR" sz="1400" dirty="0"/>
              <a:t> in June 2023.</a:t>
            </a:r>
          </a:p>
          <a:p>
            <a:pPr marL="365760" indent="-36576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fr-FR" sz="1400" dirty="0"/>
              <a:t>Combine </a:t>
            </a:r>
            <a:r>
              <a:rPr lang="fr-FR" sz="1400" dirty="0" err="1"/>
              <a:t>two</a:t>
            </a:r>
            <a:r>
              <a:rPr lang="fr-FR" sz="1400" dirty="0"/>
              <a:t> (10 x10 cm2) MMG </a:t>
            </a:r>
            <a:r>
              <a:rPr lang="fr-FR" sz="1400" dirty="0" err="1"/>
              <a:t>chambers</a:t>
            </a:r>
            <a:r>
              <a:rPr lang="fr-FR" sz="1400" dirty="0"/>
              <a:t> (one on a top on </a:t>
            </a:r>
            <a:r>
              <a:rPr lang="fr-FR" sz="1400" dirty="0" err="1"/>
              <a:t>another</a:t>
            </a:r>
            <a:r>
              <a:rPr lang="fr-FR" sz="1400" dirty="0"/>
              <a:t>, second one </a:t>
            </a:r>
            <a:r>
              <a:rPr lang="fr-FR" sz="1400" dirty="0" err="1"/>
              <a:t>with</a:t>
            </a:r>
            <a:r>
              <a:rPr lang="fr-FR" sz="1400" dirty="0"/>
              <a:t> 1. mm gap), and </a:t>
            </a:r>
            <a:r>
              <a:rPr lang="fr-FR" sz="1400" dirty="0" err="1"/>
              <a:t>using</a:t>
            </a:r>
            <a:r>
              <a:rPr lang="fr-FR" sz="1400" dirty="0"/>
              <a:t> OR signal, </a:t>
            </a:r>
            <a:r>
              <a:rPr lang="fr-FR" sz="1400" dirty="0" err="1"/>
              <a:t>tracking</a:t>
            </a:r>
            <a:r>
              <a:rPr lang="fr-FR" sz="1400" dirty="0"/>
              <a:t> </a:t>
            </a:r>
            <a:r>
              <a:rPr lang="fr-FR" sz="1400" dirty="0" err="1"/>
              <a:t>efficiency</a:t>
            </a:r>
            <a:r>
              <a:rPr lang="fr-FR" sz="1400" dirty="0"/>
              <a:t> </a:t>
            </a:r>
            <a:r>
              <a:rPr lang="fr-FR" sz="1400" dirty="0" err="1"/>
              <a:t>was</a:t>
            </a:r>
            <a:r>
              <a:rPr lang="fr-FR" sz="1400" dirty="0"/>
              <a:t> </a:t>
            </a:r>
            <a:r>
              <a:rPr lang="fr-FR" sz="1400" dirty="0" err="1"/>
              <a:t>measure</a:t>
            </a:r>
            <a:r>
              <a:rPr lang="fr-FR" sz="1400" dirty="0"/>
              <a:t> as 95%.(Ar+CO2(20%)) and 97.5% (</a:t>
            </a:r>
            <a:r>
              <a:rPr lang="fr-FR" sz="1400" dirty="0" err="1"/>
              <a:t>Ar+isoButane</a:t>
            </a:r>
            <a:r>
              <a:rPr lang="fr-FR" sz="1400" dirty="0"/>
              <a:t>(10%)). </a:t>
            </a:r>
          </a:p>
          <a:p>
            <a:pPr marL="365760" indent="-36576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fr-FR" sz="1400" dirty="0"/>
              <a:t>Setup </a:t>
            </a:r>
            <a:r>
              <a:rPr lang="fr-FR" sz="1400" dirty="0" err="1"/>
              <a:t>with</a:t>
            </a:r>
            <a:r>
              <a:rPr lang="fr-FR" sz="1400" dirty="0"/>
              <a:t> an </a:t>
            </a:r>
            <a:r>
              <a:rPr lang="fr-FR" sz="1400" dirty="0" err="1"/>
              <a:t>additional</a:t>
            </a:r>
            <a:r>
              <a:rPr lang="fr-FR" sz="1400" dirty="0"/>
              <a:t> GEM foil </a:t>
            </a:r>
            <a:r>
              <a:rPr lang="fr-FR" sz="1400" dirty="0" err="1"/>
              <a:t>was</a:t>
            </a:r>
            <a:r>
              <a:rPr lang="fr-FR" sz="1400" dirty="0"/>
              <a:t> </a:t>
            </a:r>
            <a:r>
              <a:rPr lang="fr-FR" sz="1400" dirty="0" err="1"/>
              <a:t>prepared</a:t>
            </a:r>
            <a:r>
              <a:rPr lang="fr-FR" sz="1400" dirty="0"/>
              <a:t> but </a:t>
            </a:r>
            <a:r>
              <a:rPr lang="fr-FR" sz="1400" dirty="0" err="1"/>
              <a:t>both</a:t>
            </a:r>
            <a:r>
              <a:rPr lang="fr-FR" sz="1400" dirty="0"/>
              <a:t> CO2 and </a:t>
            </a:r>
            <a:r>
              <a:rPr lang="fr-FR" sz="1400" dirty="0" err="1"/>
              <a:t>isoButane</a:t>
            </a:r>
            <a:r>
              <a:rPr lang="fr-FR" sz="1400" dirty="0"/>
              <a:t> </a:t>
            </a:r>
            <a:r>
              <a:rPr lang="fr-FR" sz="1400" dirty="0" err="1"/>
              <a:t>cylinders</a:t>
            </a:r>
            <a:r>
              <a:rPr lang="fr-FR" sz="1400" dirty="0"/>
              <a:t> </a:t>
            </a:r>
            <a:r>
              <a:rPr lang="fr-FR" sz="1400" dirty="0" err="1"/>
              <a:t>were</a:t>
            </a:r>
            <a:r>
              <a:rPr lang="fr-FR" sz="1400" dirty="0"/>
              <a:t> </a:t>
            </a:r>
            <a:r>
              <a:rPr lang="fr-FR" sz="1400" dirty="0" err="1"/>
              <a:t>found</a:t>
            </a:r>
            <a:r>
              <a:rPr lang="fr-FR" sz="1400" dirty="0"/>
              <a:t> « </a:t>
            </a:r>
            <a:r>
              <a:rPr lang="fr-FR" sz="1400" dirty="0" err="1"/>
              <a:t>empty</a:t>
            </a:r>
            <a:r>
              <a:rPr lang="fr-FR" sz="1400" dirty="0"/>
              <a:t> » . New </a:t>
            </a:r>
            <a:r>
              <a:rPr lang="fr-FR" sz="1400" dirty="0" err="1"/>
              <a:t>bottles</a:t>
            </a:r>
            <a:r>
              <a:rPr lang="fr-FR" sz="1400" dirty="0"/>
              <a:t> have been </a:t>
            </a:r>
            <a:r>
              <a:rPr lang="fr-FR" sz="1400" dirty="0" err="1"/>
              <a:t>ordered</a:t>
            </a:r>
            <a:r>
              <a:rPr lang="fr-FR" sz="1400" dirty="0"/>
              <a:t>, but </a:t>
            </a:r>
            <a:r>
              <a:rPr lang="fr-FR" sz="1400" dirty="0" err="1"/>
              <a:t>delivery</a:t>
            </a:r>
            <a:r>
              <a:rPr lang="fr-FR" sz="1400" dirty="0"/>
              <a:t> time </a:t>
            </a:r>
            <a:r>
              <a:rPr lang="fr-FR" sz="1400" dirty="0" err="1"/>
              <a:t>is</a:t>
            </a:r>
            <a:r>
              <a:rPr lang="fr-FR" sz="1400" dirty="0"/>
              <a:t> </a:t>
            </a:r>
            <a:r>
              <a:rPr lang="fr-FR" sz="1400" dirty="0" err="1"/>
              <a:t>unknown</a:t>
            </a:r>
            <a:r>
              <a:rPr lang="fr-FR" sz="1400" dirty="0"/>
              <a:t>.</a:t>
            </a: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60F4429A-FC97-4D95-89DB-111867AADAE5}"/>
              </a:ext>
            </a:extLst>
          </p:cNvPr>
          <p:cNvCxnSpPr>
            <a:cxnSpLocks/>
            <a:stCxn id="75" idx="1"/>
          </p:cNvCxnSpPr>
          <p:nvPr/>
        </p:nvCxnSpPr>
        <p:spPr>
          <a:xfrm>
            <a:off x="7159908" y="6202008"/>
            <a:ext cx="39319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98855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1763233" y="1828797"/>
            <a:ext cx="8665535" cy="2777845"/>
          </a:xfrm>
          <a:prstGeom prst="rect">
            <a:avLst/>
          </a:prstGeom>
        </p:spPr>
        <p:txBody>
          <a:bodyPr vert="horz" lIns="91440" tIns="45721" rIns="91440" bIns="45721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200000"/>
              </a:lnSpc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rPr>
              <a:t>FY23 Proposal: </a:t>
            </a:r>
          </a:p>
          <a:p>
            <a:pPr lvl="0">
              <a:lnSpc>
                <a:spcPct val="170000"/>
              </a:lnSpc>
              <a:defRPr/>
            </a:pPr>
            <a:r>
              <a:rPr lang="en-US" sz="3600" dirty="0">
                <a:solidFill>
                  <a:schemeClr val="bg2"/>
                </a:solidFill>
              </a:rPr>
              <a:t>Development of Double-Sided Thin-Gap GEM-μRWELL for Tracking at the EIC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739170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159;p4">
            <a:extLst>
              <a:ext uri="{FF2B5EF4-FFF2-40B4-BE49-F238E27FC236}">
                <a16:creationId xmlns:a16="http://schemas.microsoft.com/office/drawing/2014/main" id="{9D35E7F1-6553-409D-9219-D5C53F6037A8}"/>
              </a:ext>
            </a:extLst>
          </p:cNvPr>
          <p:cNvSpPr txBox="1"/>
          <p:nvPr/>
        </p:nvSpPr>
        <p:spPr>
          <a:xfrm>
            <a:off x="0" y="0"/>
            <a:ext cx="12192000" cy="708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/>
          <a:p>
            <a:pPr algn="ctr">
              <a:lnSpc>
                <a:spcPct val="150000"/>
              </a:lnSpc>
              <a:buClr>
                <a:srgbClr val="C00000"/>
              </a:buClr>
              <a:buSzPts val="2400"/>
            </a:pPr>
            <a:r>
              <a:rPr lang="en-US" sz="2800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FY23 Proposal: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>
                <a:solidFill>
                  <a:schemeClr val="tx1"/>
                </a:solidFill>
              </a:rPr>
              <a:t>R&amp;D Motivation and Goals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774E01-789F-494A-B162-0C28A339C339}"/>
              </a:ext>
            </a:extLst>
          </p:cNvPr>
          <p:cNvSpPr txBox="1"/>
          <p:nvPr/>
        </p:nvSpPr>
        <p:spPr>
          <a:xfrm>
            <a:off x="6282055" y="751805"/>
            <a:ext cx="5861087" cy="4847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lvl="4" indent="-36576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600" b="1" dirty="0">
                <a:solidFill>
                  <a:schemeClr val="accent1"/>
                </a:solidFill>
                <a:latin typeface="+mn-lt"/>
              </a:rPr>
              <a:t>D</a:t>
            </a:r>
            <a:r>
              <a:rPr lang="en-US" sz="1600" b="1" dirty="0">
                <a:solidFill>
                  <a:schemeClr val="accent1"/>
                </a:solidFill>
                <a:effectLst/>
                <a:latin typeface="+mn-lt"/>
              </a:rPr>
              <a:t>ouble-sided thin-gap GEM-µRWELL hybrid</a:t>
            </a:r>
            <a:endParaRPr lang="en-US" sz="1600" b="1" dirty="0">
              <a:solidFill>
                <a:schemeClr val="accent1"/>
              </a:solidFill>
              <a:latin typeface="+mn-lt"/>
            </a:endParaRPr>
          </a:p>
          <a:p>
            <a:pPr marL="914400" lvl="1" indent="-36576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Double amplification with hybrid GEM-µRWELL is the most promising approach </a:t>
            </a:r>
            <a:r>
              <a:rPr lang="en-US" sz="1600" dirty="0" err="1">
                <a:solidFill>
                  <a:schemeClr val="tx1"/>
                </a:solidFill>
                <a:latin typeface="+mn-lt"/>
              </a:rPr>
              <a:t>fr</a:t>
            </a:r>
            <a:r>
              <a:rPr lang="en-US" sz="1600" dirty="0">
                <a:solidFill>
                  <a:schemeClr val="tx1"/>
                </a:solidFill>
                <a:latin typeface="+mn-lt"/>
              </a:rPr>
              <a:t> thin-gap MPGD</a:t>
            </a:r>
          </a:p>
          <a:p>
            <a:pPr marL="914400" lvl="1" indent="-36576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With double-sided, we recover full detector efficiency</a:t>
            </a:r>
          </a:p>
          <a:p>
            <a:pPr marL="914400" lvl="2" indent="-36576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Focusing / de-focusing of Lorentz angle in B field</a:t>
            </a:r>
          </a:p>
          <a:p>
            <a:pPr marL="365760" indent="-36576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600" b="1" dirty="0">
                <a:solidFill>
                  <a:schemeClr val="accent1"/>
                </a:solidFill>
                <a:latin typeface="+mn-lt"/>
              </a:rPr>
              <a:t>Operation with Argon based gas mixture</a:t>
            </a:r>
          </a:p>
          <a:p>
            <a:pPr marL="914400" lvl="1" indent="-36576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Affordability and availability than </a:t>
            </a:r>
            <a:r>
              <a:rPr lang="en-US" sz="1600" dirty="0" err="1">
                <a:solidFill>
                  <a:schemeClr val="tx1"/>
                </a:solidFill>
                <a:latin typeface="+mn-lt"/>
              </a:rPr>
              <a:t>Xe</a:t>
            </a:r>
            <a:r>
              <a:rPr lang="en-US" sz="1600" dirty="0">
                <a:solidFill>
                  <a:schemeClr val="tx1"/>
                </a:solidFill>
                <a:latin typeface="+mn-lt"/>
              </a:rPr>
              <a:t> / Kr</a:t>
            </a:r>
          </a:p>
          <a:p>
            <a:pPr marL="914400" lvl="2" indent="-36576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rgbClr val="C00000"/>
                </a:solidFill>
                <a:latin typeface="+mn-lt"/>
              </a:rPr>
              <a:t>Reduction of background rate in the detector</a:t>
            </a:r>
          </a:p>
          <a:p>
            <a:pPr marL="914400" lvl="2" indent="-36576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Improved timing resolution (~ 2 ns) for 0.5 mm gap</a:t>
            </a:r>
          </a:p>
          <a:p>
            <a:pPr marL="365760" indent="-36576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600" b="1" dirty="0">
                <a:solidFill>
                  <a:schemeClr val="accent1"/>
                </a:solidFill>
                <a:latin typeface="+mn-lt"/>
              </a:rPr>
              <a:t> Large-area, low-mass and compact detector modules </a:t>
            </a:r>
          </a:p>
          <a:p>
            <a:pPr marL="914400" lvl="1" indent="-36576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Outer tracker layer / disc of EIC central tracker</a:t>
            </a:r>
          </a:p>
          <a:p>
            <a:pPr marL="914400" lvl="2" indent="-36576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Large acceptance muon chambers</a:t>
            </a:r>
          </a:p>
          <a:p>
            <a:pPr marL="914400" lvl="2" indent="-36576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High performance trackers in high-ƞ and FF regions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5B30A6-6ED5-479F-ADFB-E51279B3C6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77" y="803175"/>
            <a:ext cx="5920406" cy="5001723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81E1F17-42C4-4F02-B03E-5D32680A4BB9}"/>
              </a:ext>
            </a:extLst>
          </p:cNvPr>
          <p:cNvSpPr/>
          <p:nvPr/>
        </p:nvSpPr>
        <p:spPr>
          <a:xfrm>
            <a:off x="2209800" y="5929963"/>
            <a:ext cx="7772400" cy="30777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fr-FR" dirty="0">
                <a:hlinkClick r:id="rId4"/>
              </a:rPr>
              <a:t>https://wiki.bnl.gov/eic/index.php?title=File:20230714_eRD_tgMPGD_Proposal_FY23_Final.pdf</a:t>
            </a:r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32803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119883"/>
          </a:xfrm>
          <a:prstGeom prst="rect">
            <a:avLst/>
          </a:prstGeom>
        </p:spPr>
        <p:txBody>
          <a:bodyPr vert="horz" lIns="91440" tIns="45721" rIns="91440" bIns="45721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buClr>
                <a:srgbClr val="C00000"/>
              </a:buClr>
              <a:buSzPts val="2400"/>
            </a:pPr>
            <a:r>
              <a:rPr lang="en-US" sz="2800" dirty="0">
                <a:solidFill>
                  <a:srgbClr val="C00000"/>
                </a:solidFill>
                <a:ea typeface="Arial"/>
                <a:cs typeface="Arial"/>
              </a:rPr>
              <a:t>FY23 Proposal: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3000" dirty="0"/>
              <a:t>UVa &amp; Vanderbilt</a:t>
            </a:r>
            <a:endParaRPr lang="en-US" sz="2800" dirty="0"/>
          </a:p>
          <a:p>
            <a:pPr>
              <a:lnSpc>
                <a:spcPct val="150000"/>
              </a:lnSpc>
              <a:buClr>
                <a:srgbClr val="C00000"/>
              </a:buClr>
              <a:buSzPts val="2400"/>
            </a:pPr>
            <a:r>
              <a:rPr lang="en-US" sz="2800" dirty="0">
                <a:solidFill>
                  <a:srgbClr val="0070C0"/>
                </a:solidFill>
                <a:cs typeface="Arial" panose="020B0604020202020204" pitchFamily="34" charset="0"/>
              </a:rPr>
              <a:t>Double thin-gap GEM-µRWELL hybrid trackers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AF875F-5CFA-4911-8067-B96D075BFB3F}"/>
              </a:ext>
            </a:extLst>
          </p:cNvPr>
          <p:cNvSpPr txBox="1"/>
          <p:nvPr/>
        </p:nvSpPr>
        <p:spPr>
          <a:xfrm>
            <a:off x="0" y="1389592"/>
            <a:ext cx="7496396" cy="5073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indent="-365760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v"/>
            </a:pPr>
            <a:r>
              <a:rPr lang="en-US" sz="1800" dirty="0"/>
              <a:t>Development of low mass, low channel count, double side thin-gap 30 cm x 30 cm active area GEM- µRWELL hybrid trackers . </a:t>
            </a:r>
          </a:p>
          <a:p>
            <a:pPr marL="365760" indent="-365760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v"/>
            </a:pPr>
            <a:r>
              <a:rPr lang="en-US" sz="1800" dirty="0"/>
              <a:t>Low channel count with capacitive-sharing readout board</a:t>
            </a:r>
          </a:p>
          <a:p>
            <a:pPr marL="365760" indent="-365760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v"/>
            </a:pPr>
            <a:r>
              <a:rPr lang="en-US" sz="1800" dirty="0"/>
              <a:t>Vanderbilt &amp; JLab will design two capacitive-sharing readout board,  one side of the prototype with X-Y strip and the other side with U-V.</a:t>
            </a:r>
          </a:p>
          <a:p>
            <a:pPr marL="365760" indent="-365760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v"/>
            </a:pPr>
            <a:r>
              <a:rPr lang="en-US" sz="1800" dirty="0"/>
              <a:t>Procurement of both µRWELL  layers will be done by Vanderbilt.</a:t>
            </a:r>
          </a:p>
          <a:p>
            <a:pPr marL="365760" indent="-365760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v"/>
            </a:pPr>
            <a:r>
              <a:rPr lang="en-US" sz="1800" dirty="0"/>
              <a:t>UVa is in charge of the design and procurement of the GEM foils and the mechanical (honeycomb) support structure  of the prototype</a:t>
            </a:r>
          </a:p>
          <a:p>
            <a:pPr marL="365760" indent="-365760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v"/>
            </a:pPr>
            <a:r>
              <a:rPr lang="en-US" sz="1800" dirty="0"/>
              <a:t>Assembly of the prototype will be at UVA with collaboration of other participating Institutes.</a:t>
            </a:r>
          </a:p>
          <a:p>
            <a:pPr marL="365760" indent="-365760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v"/>
            </a:pPr>
            <a:r>
              <a:rPr lang="en-US" sz="1800" dirty="0"/>
              <a:t>Applications: Muon trackers, outer layers of an EIC central tracker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236DF65-77B5-4944-A1C5-833D10E8F320}"/>
              </a:ext>
            </a:extLst>
          </p:cNvPr>
          <p:cNvGrpSpPr>
            <a:grpSpLocks noChangeAspect="1"/>
          </p:cNvGrpSpPr>
          <p:nvPr/>
        </p:nvGrpSpPr>
        <p:grpSpPr>
          <a:xfrm>
            <a:off x="7496396" y="2192730"/>
            <a:ext cx="4572000" cy="3466908"/>
            <a:chOff x="2786857" y="587103"/>
            <a:chExt cx="7235213" cy="5486399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BEDDB8F-219B-4BDB-BC3E-A19D029A565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786857" y="4251425"/>
              <a:ext cx="7204162" cy="1822077"/>
              <a:chOff x="763044" y="4006986"/>
              <a:chExt cx="10607040" cy="2682724"/>
            </a:xfrm>
          </p:grpSpPr>
          <p:grpSp>
            <p:nvGrpSpPr>
              <p:cNvPr id="166" name="Group 165">
                <a:extLst>
                  <a:ext uri="{FF2B5EF4-FFF2-40B4-BE49-F238E27FC236}">
                    <a16:creationId xmlns:a16="http://schemas.microsoft.com/office/drawing/2014/main" id="{3910D2AE-0C28-48A2-87A6-08192ED33F37}"/>
                  </a:ext>
                </a:extLst>
              </p:cNvPr>
              <p:cNvGrpSpPr/>
              <p:nvPr/>
            </p:nvGrpSpPr>
            <p:grpSpPr>
              <a:xfrm>
                <a:off x="1688784" y="5530717"/>
                <a:ext cx="8732520" cy="367919"/>
                <a:chOff x="1910037" y="4297680"/>
                <a:chExt cx="8736867" cy="367919"/>
              </a:xfrm>
            </p:grpSpPr>
            <p:grpSp>
              <p:nvGrpSpPr>
                <p:cNvPr id="258" name="Group 257">
                  <a:extLst>
                    <a:ext uri="{FF2B5EF4-FFF2-40B4-BE49-F238E27FC236}">
                      <a16:creationId xmlns:a16="http://schemas.microsoft.com/office/drawing/2014/main" id="{69E5F76C-00D9-47B0-BD0F-80D44E87C995}"/>
                    </a:ext>
                  </a:extLst>
                </p:cNvPr>
                <p:cNvGrpSpPr/>
                <p:nvPr/>
              </p:nvGrpSpPr>
              <p:grpSpPr>
                <a:xfrm>
                  <a:off x="1910037" y="4297680"/>
                  <a:ext cx="8736867" cy="317435"/>
                  <a:chOff x="2962592" y="4297680"/>
                  <a:chExt cx="8736867" cy="317435"/>
                </a:xfrm>
              </p:grpSpPr>
              <p:grpSp>
                <p:nvGrpSpPr>
                  <p:cNvPr id="260" name="Group 259">
                    <a:extLst>
                      <a:ext uri="{FF2B5EF4-FFF2-40B4-BE49-F238E27FC236}">
                        <a16:creationId xmlns:a16="http://schemas.microsoft.com/office/drawing/2014/main" id="{1DCAE7A1-23E8-4466-8F60-F4221D216BDC}"/>
                      </a:ext>
                    </a:extLst>
                  </p:cNvPr>
                  <p:cNvGrpSpPr/>
                  <p:nvPr/>
                </p:nvGrpSpPr>
                <p:grpSpPr>
                  <a:xfrm>
                    <a:off x="2962592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306" name="Trapezoid 305">
                      <a:extLst>
                        <a:ext uri="{FF2B5EF4-FFF2-40B4-BE49-F238E27FC236}">
                          <a16:creationId xmlns:a16="http://schemas.microsoft.com/office/drawing/2014/main" id="{B7E8F419-4702-4ECB-9481-F68292DE8374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307" name="Rectangle 306">
                      <a:extLst>
                        <a:ext uri="{FF2B5EF4-FFF2-40B4-BE49-F238E27FC236}">
                          <a16:creationId xmlns:a16="http://schemas.microsoft.com/office/drawing/2014/main" id="{B055CF7B-5BC2-4AB3-B649-88EA64BA648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261" name="Group 260">
                    <a:extLst>
                      <a:ext uri="{FF2B5EF4-FFF2-40B4-BE49-F238E27FC236}">
                        <a16:creationId xmlns:a16="http://schemas.microsoft.com/office/drawing/2014/main" id="{43DC5AF8-D215-4C2F-A1F0-9069E7FCF14C}"/>
                      </a:ext>
                    </a:extLst>
                  </p:cNvPr>
                  <p:cNvGrpSpPr/>
                  <p:nvPr/>
                </p:nvGrpSpPr>
                <p:grpSpPr>
                  <a:xfrm>
                    <a:off x="3520666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304" name="Trapezoid 303">
                      <a:extLst>
                        <a:ext uri="{FF2B5EF4-FFF2-40B4-BE49-F238E27FC236}">
                          <a16:creationId xmlns:a16="http://schemas.microsoft.com/office/drawing/2014/main" id="{A9383AED-E0E7-4A43-B355-EF10BB27235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305" name="Rectangle 304">
                      <a:extLst>
                        <a:ext uri="{FF2B5EF4-FFF2-40B4-BE49-F238E27FC236}">
                          <a16:creationId xmlns:a16="http://schemas.microsoft.com/office/drawing/2014/main" id="{6FACAD21-1733-4CCE-BCC0-AC057FDAF37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262" name="Group 261">
                    <a:extLst>
                      <a:ext uri="{FF2B5EF4-FFF2-40B4-BE49-F238E27FC236}">
                        <a16:creationId xmlns:a16="http://schemas.microsoft.com/office/drawing/2014/main" id="{E141A6A6-21F5-4954-B5FF-C455FC0C7E79}"/>
                      </a:ext>
                    </a:extLst>
                  </p:cNvPr>
                  <p:cNvGrpSpPr/>
                  <p:nvPr/>
                </p:nvGrpSpPr>
                <p:grpSpPr>
                  <a:xfrm>
                    <a:off x="4078740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302" name="Trapezoid 301">
                      <a:extLst>
                        <a:ext uri="{FF2B5EF4-FFF2-40B4-BE49-F238E27FC236}">
                          <a16:creationId xmlns:a16="http://schemas.microsoft.com/office/drawing/2014/main" id="{20FDC331-BD6A-488F-B8AC-92F1F9035BF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303" name="Rectangle 302">
                      <a:extLst>
                        <a:ext uri="{FF2B5EF4-FFF2-40B4-BE49-F238E27FC236}">
                          <a16:creationId xmlns:a16="http://schemas.microsoft.com/office/drawing/2014/main" id="{7F813EC2-36BA-4B9A-AF1B-7C4CE657627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263" name="Group 262">
                    <a:extLst>
                      <a:ext uri="{FF2B5EF4-FFF2-40B4-BE49-F238E27FC236}">
                        <a16:creationId xmlns:a16="http://schemas.microsoft.com/office/drawing/2014/main" id="{6C405851-83D4-452F-942E-C0A4A1489FB3}"/>
                      </a:ext>
                    </a:extLst>
                  </p:cNvPr>
                  <p:cNvGrpSpPr/>
                  <p:nvPr/>
                </p:nvGrpSpPr>
                <p:grpSpPr>
                  <a:xfrm>
                    <a:off x="4636814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300" name="Trapezoid 299">
                      <a:extLst>
                        <a:ext uri="{FF2B5EF4-FFF2-40B4-BE49-F238E27FC236}">
                          <a16:creationId xmlns:a16="http://schemas.microsoft.com/office/drawing/2014/main" id="{6233B70A-586C-4BB0-A815-F42523F94407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301" name="Rectangle 300">
                      <a:extLst>
                        <a:ext uri="{FF2B5EF4-FFF2-40B4-BE49-F238E27FC236}">
                          <a16:creationId xmlns:a16="http://schemas.microsoft.com/office/drawing/2014/main" id="{55F83282-0E21-4A3B-A3CD-C041E2E0039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264" name="Group 263">
                    <a:extLst>
                      <a:ext uri="{FF2B5EF4-FFF2-40B4-BE49-F238E27FC236}">
                        <a16:creationId xmlns:a16="http://schemas.microsoft.com/office/drawing/2014/main" id="{8B8B8C0B-9817-4D07-8FCE-AC496FF9718C}"/>
                      </a:ext>
                    </a:extLst>
                  </p:cNvPr>
                  <p:cNvGrpSpPr/>
                  <p:nvPr/>
                </p:nvGrpSpPr>
                <p:grpSpPr>
                  <a:xfrm>
                    <a:off x="5194888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298" name="Trapezoid 297">
                      <a:extLst>
                        <a:ext uri="{FF2B5EF4-FFF2-40B4-BE49-F238E27FC236}">
                          <a16:creationId xmlns:a16="http://schemas.microsoft.com/office/drawing/2014/main" id="{39983147-B3D2-4583-A7CF-0B6C330B7F9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99" name="Rectangle 298">
                      <a:extLst>
                        <a:ext uri="{FF2B5EF4-FFF2-40B4-BE49-F238E27FC236}">
                          <a16:creationId xmlns:a16="http://schemas.microsoft.com/office/drawing/2014/main" id="{1F54FD41-99A0-41C9-9533-5C6D0F023CC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265" name="Group 264">
                    <a:extLst>
                      <a:ext uri="{FF2B5EF4-FFF2-40B4-BE49-F238E27FC236}">
                        <a16:creationId xmlns:a16="http://schemas.microsoft.com/office/drawing/2014/main" id="{86AD1B64-C624-433B-AFD0-778C873A28F4}"/>
                      </a:ext>
                    </a:extLst>
                  </p:cNvPr>
                  <p:cNvGrpSpPr/>
                  <p:nvPr/>
                </p:nvGrpSpPr>
                <p:grpSpPr>
                  <a:xfrm>
                    <a:off x="5752962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296" name="Trapezoid 295">
                      <a:extLst>
                        <a:ext uri="{FF2B5EF4-FFF2-40B4-BE49-F238E27FC236}">
                          <a16:creationId xmlns:a16="http://schemas.microsoft.com/office/drawing/2014/main" id="{7F18F1AF-491A-4CD1-96AD-77CF45086056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97" name="Rectangle 296">
                      <a:extLst>
                        <a:ext uri="{FF2B5EF4-FFF2-40B4-BE49-F238E27FC236}">
                          <a16:creationId xmlns:a16="http://schemas.microsoft.com/office/drawing/2014/main" id="{93E24082-7484-4B3C-96F3-590DF40FC8E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266" name="Group 265">
                    <a:extLst>
                      <a:ext uri="{FF2B5EF4-FFF2-40B4-BE49-F238E27FC236}">
                        <a16:creationId xmlns:a16="http://schemas.microsoft.com/office/drawing/2014/main" id="{56D3F3A5-956B-4AE8-A488-7ACCC93A9828}"/>
                      </a:ext>
                    </a:extLst>
                  </p:cNvPr>
                  <p:cNvGrpSpPr/>
                  <p:nvPr/>
                </p:nvGrpSpPr>
                <p:grpSpPr>
                  <a:xfrm>
                    <a:off x="6311036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294" name="Trapezoid 293">
                      <a:extLst>
                        <a:ext uri="{FF2B5EF4-FFF2-40B4-BE49-F238E27FC236}">
                          <a16:creationId xmlns:a16="http://schemas.microsoft.com/office/drawing/2014/main" id="{E5DB972F-DF7D-4B60-B530-9294290FF0F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95" name="Rectangle 294">
                      <a:extLst>
                        <a:ext uri="{FF2B5EF4-FFF2-40B4-BE49-F238E27FC236}">
                          <a16:creationId xmlns:a16="http://schemas.microsoft.com/office/drawing/2014/main" id="{BC636B6F-B9F6-43EB-B0B5-651B3EEA6E1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267" name="Group 266">
                    <a:extLst>
                      <a:ext uri="{FF2B5EF4-FFF2-40B4-BE49-F238E27FC236}">
                        <a16:creationId xmlns:a16="http://schemas.microsoft.com/office/drawing/2014/main" id="{9CFD2A28-6F42-4636-B072-D5B567099DB1}"/>
                      </a:ext>
                    </a:extLst>
                  </p:cNvPr>
                  <p:cNvGrpSpPr/>
                  <p:nvPr/>
                </p:nvGrpSpPr>
                <p:grpSpPr>
                  <a:xfrm>
                    <a:off x="6869110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292" name="Trapezoid 291">
                      <a:extLst>
                        <a:ext uri="{FF2B5EF4-FFF2-40B4-BE49-F238E27FC236}">
                          <a16:creationId xmlns:a16="http://schemas.microsoft.com/office/drawing/2014/main" id="{C60FF562-10DA-4200-B1E2-4D78EC70F7B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93" name="Rectangle 292">
                      <a:extLst>
                        <a:ext uri="{FF2B5EF4-FFF2-40B4-BE49-F238E27FC236}">
                          <a16:creationId xmlns:a16="http://schemas.microsoft.com/office/drawing/2014/main" id="{FF9DECCF-D919-4390-914B-5263F965B14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268" name="Group 267">
                    <a:extLst>
                      <a:ext uri="{FF2B5EF4-FFF2-40B4-BE49-F238E27FC236}">
                        <a16:creationId xmlns:a16="http://schemas.microsoft.com/office/drawing/2014/main" id="{C2308337-8CDB-4371-8254-E7A2A9A31E0F}"/>
                      </a:ext>
                    </a:extLst>
                  </p:cNvPr>
                  <p:cNvGrpSpPr/>
                  <p:nvPr/>
                </p:nvGrpSpPr>
                <p:grpSpPr>
                  <a:xfrm>
                    <a:off x="7427184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290" name="Trapezoid 289">
                      <a:extLst>
                        <a:ext uri="{FF2B5EF4-FFF2-40B4-BE49-F238E27FC236}">
                          <a16:creationId xmlns:a16="http://schemas.microsoft.com/office/drawing/2014/main" id="{2EED4361-00FA-4ECA-BA64-B51D486D6586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91" name="Rectangle 290">
                      <a:extLst>
                        <a:ext uri="{FF2B5EF4-FFF2-40B4-BE49-F238E27FC236}">
                          <a16:creationId xmlns:a16="http://schemas.microsoft.com/office/drawing/2014/main" id="{EB6E450E-B1BD-4CAB-9B86-32FDCD230A5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269" name="Group 268">
                    <a:extLst>
                      <a:ext uri="{FF2B5EF4-FFF2-40B4-BE49-F238E27FC236}">
                        <a16:creationId xmlns:a16="http://schemas.microsoft.com/office/drawing/2014/main" id="{A5766E33-152C-4CD9-A9DA-2AAFC3CD0A57}"/>
                      </a:ext>
                    </a:extLst>
                  </p:cNvPr>
                  <p:cNvGrpSpPr/>
                  <p:nvPr/>
                </p:nvGrpSpPr>
                <p:grpSpPr>
                  <a:xfrm>
                    <a:off x="7985258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288" name="Trapezoid 287">
                      <a:extLst>
                        <a:ext uri="{FF2B5EF4-FFF2-40B4-BE49-F238E27FC236}">
                          <a16:creationId xmlns:a16="http://schemas.microsoft.com/office/drawing/2014/main" id="{3CAC4415-4D94-4689-AD68-5037F8FD30DF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89" name="Rectangle 288">
                      <a:extLst>
                        <a:ext uri="{FF2B5EF4-FFF2-40B4-BE49-F238E27FC236}">
                          <a16:creationId xmlns:a16="http://schemas.microsoft.com/office/drawing/2014/main" id="{675344F4-DA98-4626-BCED-C6E427267E8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270" name="Group 269">
                    <a:extLst>
                      <a:ext uri="{FF2B5EF4-FFF2-40B4-BE49-F238E27FC236}">
                        <a16:creationId xmlns:a16="http://schemas.microsoft.com/office/drawing/2014/main" id="{BA2D0BDF-0120-4B50-91C0-79BC605A6BC8}"/>
                      </a:ext>
                    </a:extLst>
                  </p:cNvPr>
                  <p:cNvGrpSpPr/>
                  <p:nvPr/>
                </p:nvGrpSpPr>
                <p:grpSpPr>
                  <a:xfrm>
                    <a:off x="8543332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286" name="Trapezoid 285">
                      <a:extLst>
                        <a:ext uri="{FF2B5EF4-FFF2-40B4-BE49-F238E27FC236}">
                          <a16:creationId xmlns:a16="http://schemas.microsoft.com/office/drawing/2014/main" id="{3D2A946D-EF2D-49DA-BC22-388F25A67CB6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87" name="Rectangle 286">
                      <a:extLst>
                        <a:ext uri="{FF2B5EF4-FFF2-40B4-BE49-F238E27FC236}">
                          <a16:creationId xmlns:a16="http://schemas.microsoft.com/office/drawing/2014/main" id="{F69278BE-9195-4354-915F-8BE1968EEC3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271" name="Group 270">
                    <a:extLst>
                      <a:ext uri="{FF2B5EF4-FFF2-40B4-BE49-F238E27FC236}">
                        <a16:creationId xmlns:a16="http://schemas.microsoft.com/office/drawing/2014/main" id="{3665FFC5-9E83-458E-9BAD-AB73FA9BA4BA}"/>
                      </a:ext>
                    </a:extLst>
                  </p:cNvPr>
                  <p:cNvGrpSpPr/>
                  <p:nvPr/>
                </p:nvGrpSpPr>
                <p:grpSpPr>
                  <a:xfrm>
                    <a:off x="9101406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284" name="Trapezoid 283">
                      <a:extLst>
                        <a:ext uri="{FF2B5EF4-FFF2-40B4-BE49-F238E27FC236}">
                          <a16:creationId xmlns:a16="http://schemas.microsoft.com/office/drawing/2014/main" id="{CD5D6CAB-CA2E-4B2C-AD9A-8A6FEC26822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85" name="Rectangle 284">
                      <a:extLst>
                        <a:ext uri="{FF2B5EF4-FFF2-40B4-BE49-F238E27FC236}">
                          <a16:creationId xmlns:a16="http://schemas.microsoft.com/office/drawing/2014/main" id="{259E8B69-89ED-4618-B3A9-F1B5756DD20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272" name="Group 271">
                    <a:extLst>
                      <a:ext uri="{FF2B5EF4-FFF2-40B4-BE49-F238E27FC236}">
                        <a16:creationId xmlns:a16="http://schemas.microsoft.com/office/drawing/2014/main" id="{7B0F8BBB-FAFA-42D9-BC34-08C54561C212}"/>
                      </a:ext>
                    </a:extLst>
                  </p:cNvPr>
                  <p:cNvGrpSpPr/>
                  <p:nvPr/>
                </p:nvGrpSpPr>
                <p:grpSpPr>
                  <a:xfrm>
                    <a:off x="9659480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282" name="Trapezoid 281">
                      <a:extLst>
                        <a:ext uri="{FF2B5EF4-FFF2-40B4-BE49-F238E27FC236}">
                          <a16:creationId xmlns:a16="http://schemas.microsoft.com/office/drawing/2014/main" id="{FC435A3D-4013-4906-90B8-AEB33DD23B2F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83" name="Rectangle 282">
                      <a:extLst>
                        <a:ext uri="{FF2B5EF4-FFF2-40B4-BE49-F238E27FC236}">
                          <a16:creationId xmlns:a16="http://schemas.microsoft.com/office/drawing/2014/main" id="{D4970E65-D0B5-4BEA-9C92-2556299C5AB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273" name="Group 272">
                    <a:extLst>
                      <a:ext uri="{FF2B5EF4-FFF2-40B4-BE49-F238E27FC236}">
                        <a16:creationId xmlns:a16="http://schemas.microsoft.com/office/drawing/2014/main" id="{ABD62838-9063-494E-A39A-FDF5FFF5EEC7}"/>
                      </a:ext>
                    </a:extLst>
                  </p:cNvPr>
                  <p:cNvGrpSpPr/>
                  <p:nvPr/>
                </p:nvGrpSpPr>
                <p:grpSpPr>
                  <a:xfrm>
                    <a:off x="10217554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280" name="Trapezoid 279">
                      <a:extLst>
                        <a:ext uri="{FF2B5EF4-FFF2-40B4-BE49-F238E27FC236}">
                          <a16:creationId xmlns:a16="http://schemas.microsoft.com/office/drawing/2014/main" id="{DB8628AA-DB22-4319-B54A-2ED0F06728F7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81" name="Rectangle 280">
                      <a:extLst>
                        <a:ext uri="{FF2B5EF4-FFF2-40B4-BE49-F238E27FC236}">
                          <a16:creationId xmlns:a16="http://schemas.microsoft.com/office/drawing/2014/main" id="{7F754DB5-80D6-4703-98F0-4757B8DB674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274" name="Group 273">
                    <a:extLst>
                      <a:ext uri="{FF2B5EF4-FFF2-40B4-BE49-F238E27FC236}">
                        <a16:creationId xmlns:a16="http://schemas.microsoft.com/office/drawing/2014/main" id="{464FA220-008B-4AF1-87D5-07B48ACD7D3F}"/>
                      </a:ext>
                    </a:extLst>
                  </p:cNvPr>
                  <p:cNvGrpSpPr/>
                  <p:nvPr/>
                </p:nvGrpSpPr>
                <p:grpSpPr>
                  <a:xfrm>
                    <a:off x="10775628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278" name="Trapezoid 277">
                      <a:extLst>
                        <a:ext uri="{FF2B5EF4-FFF2-40B4-BE49-F238E27FC236}">
                          <a16:creationId xmlns:a16="http://schemas.microsoft.com/office/drawing/2014/main" id="{073BA2CC-C5DF-4E45-9259-DDD42819B10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79" name="Rectangle 278">
                      <a:extLst>
                        <a:ext uri="{FF2B5EF4-FFF2-40B4-BE49-F238E27FC236}">
                          <a16:creationId xmlns:a16="http://schemas.microsoft.com/office/drawing/2014/main" id="{5B486C4D-EA30-4FFF-A8E2-936E4A6E825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275" name="Group 274">
                    <a:extLst>
                      <a:ext uri="{FF2B5EF4-FFF2-40B4-BE49-F238E27FC236}">
                        <a16:creationId xmlns:a16="http://schemas.microsoft.com/office/drawing/2014/main" id="{4BD5648B-45E2-42BD-9618-E819C22296B3}"/>
                      </a:ext>
                    </a:extLst>
                  </p:cNvPr>
                  <p:cNvGrpSpPr/>
                  <p:nvPr/>
                </p:nvGrpSpPr>
                <p:grpSpPr>
                  <a:xfrm>
                    <a:off x="11333699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276" name="Trapezoid 275">
                      <a:extLst>
                        <a:ext uri="{FF2B5EF4-FFF2-40B4-BE49-F238E27FC236}">
                          <a16:creationId xmlns:a16="http://schemas.microsoft.com/office/drawing/2014/main" id="{DD091F67-E791-4CCC-B275-1B496B2D8D5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77" name="Rectangle 276">
                      <a:extLst>
                        <a:ext uri="{FF2B5EF4-FFF2-40B4-BE49-F238E27FC236}">
                          <a16:creationId xmlns:a16="http://schemas.microsoft.com/office/drawing/2014/main" id="{092EE7C9-B102-461B-AF49-CDCFD4E4C6A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</p:grpSp>
            <p:sp>
              <p:nvSpPr>
                <p:cNvPr id="259" name="Rectangle 258">
                  <a:extLst>
                    <a:ext uri="{FF2B5EF4-FFF2-40B4-BE49-F238E27FC236}">
                      <a16:creationId xmlns:a16="http://schemas.microsoft.com/office/drawing/2014/main" id="{FACE310C-F2C9-4A10-82E6-604434DE55C2}"/>
                    </a:ext>
                  </a:extLst>
                </p:cNvPr>
                <p:cNvSpPr/>
                <p:nvPr/>
              </p:nvSpPr>
              <p:spPr bwMode="auto">
                <a:xfrm>
                  <a:off x="1912210" y="4619879"/>
                  <a:ext cx="8732520" cy="45720"/>
                </a:xfrm>
                <a:prstGeom prst="rect">
                  <a:avLst/>
                </a:prstGeom>
                <a:solidFill>
                  <a:srgbClr val="000000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</p:grpSp>
          <p:sp>
            <p:nvSpPr>
              <p:cNvPr id="167" name="Rectangle 166">
                <a:extLst>
                  <a:ext uri="{FF2B5EF4-FFF2-40B4-BE49-F238E27FC236}">
                    <a16:creationId xmlns:a16="http://schemas.microsoft.com/office/drawing/2014/main" id="{5A4FAD9E-EEE9-49D8-A6A2-022C0531A533}"/>
                  </a:ext>
                </a:extLst>
              </p:cNvPr>
              <p:cNvSpPr/>
              <p:nvPr/>
            </p:nvSpPr>
            <p:spPr bwMode="auto">
              <a:xfrm>
                <a:off x="1688784" y="5905302"/>
                <a:ext cx="8732520" cy="365760"/>
              </a:xfrm>
              <a:prstGeom prst="rect">
                <a:avLst/>
              </a:prstGeom>
              <a:solidFill>
                <a:srgbClr val="CC66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ucida Sans" charset="0"/>
                </a:endParaRPr>
              </a:p>
            </p:txBody>
          </p:sp>
          <p:grpSp>
            <p:nvGrpSpPr>
              <p:cNvPr id="168" name="Group 167">
                <a:extLst>
                  <a:ext uri="{FF2B5EF4-FFF2-40B4-BE49-F238E27FC236}">
                    <a16:creationId xmlns:a16="http://schemas.microsoft.com/office/drawing/2014/main" id="{31F58979-2F0F-4724-9E80-7FCFE106C686}"/>
                  </a:ext>
                </a:extLst>
              </p:cNvPr>
              <p:cNvGrpSpPr/>
              <p:nvPr/>
            </p:nvGrpSpPr>
            <p:grpSpPr>
              <a:xfrm>
                <a:off x="1595115" y="6248453"/>
                <a:ext cx="8919858" cy="91440"/>
                <a:chOff x="1797452" y="5800025"/>
                <a:chExt cx="8919858" cy="91440"/>
              </a:xfrm>
            </p:grpSpPr>
            <p:sp>
              <p:nvSpPr>
                <p:cNvPr id="240" name="Rectangle 239">
                  <a:extLst>
                    <a:ext uri="{FF2B5EF4-FFF2-40B4-BE49-F238E27FC236}">
                      <a16:creationId xmlns:a16="http://schemas.microsoft.com/office/drawing/2014/main" id="{EA558538-3826-4330-AAE8-E599E98EF749}"/>
                    </a:ext>
                  </a:extLst>
                </p:cNvPr>
                <p:cNvSpPr/>
                <p:nvPr/>
              </p:nvSpPr>
              <p:spPr bwMode="auto">
                <a:xfrm>
                  <a:off x="1891120" y="5822885"/>
                  <a:ext cx="8732520" cy="45720"/>
                </a:xfrm>
                <a:prstGeom prst="rect">
                  <a:avLst/>
                </a:prstGeom>
                <a:solidFill>
                  <a:srgbClr val="00B05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241" name="Rectangle 240">
                  <a:extLst>
                    <a:ext uri="{FF2B5EF4-FFF2-40B4-BE49-F238E27FC236}">
                      <a16:creationId xmlns:a16="http://schemas.microsoft.com/office/drawing/2014/main" id="{AA995B42-6E9E-4701-AB52-E78DE2F888E4}"/>
                    </a:ext>
                  </a:extLst>
                </p:cNvPr>
                <p:cNvSpPr/>
                <p:nvPr/>
              </p:nvSpPr>
              <p:spPr bwMode="auto">
                <a:xfrm>
                  <a:off x="1797452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242" name="Rectangle 241">
                  <a:extLst>
                    <a:ext uri="{FF2B5EF4-FFF2-40B4-BE49-F238E27FC236}">
                      <a16:creationId xmlns:a16="http://schemas.microsoft.com/office/drawing/2014/main" id="{49F6B4DE-7B6E-4F0B-9981-0997346BB7EA}"/>
                    </a:ext>
                  </a:extLst>
                </p:cNvPr>
                <p:cNvSpPr/>
                <p:nvPr/>
              </p:nvSpPr>
              <p:spPr bwMode="auto">
                <a:xfrm>
                  <a:off x="2349228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243" name="Rectangle 242">
                  <a:extLst>
                    <a:ext uri="{FF2B5EF4-FFF2-40B4-BE49-F238E27FC236}">
                      <a16:creationId xmlns:a16="http://schemas.microsoft.com/office/drawing/2014/main" id="{211A2EC9-C970-419D-9C7C-4C2027869D57}"/>
                    </a:ext>
                  </a:extLst>
                </p:cNvPr>
                <p:cNvSpPr/>
                <p:nvPr/>
              </p:nvSpPr>
              <p:spPr bwMode="auto">
                <a:xfrm>
                  <a:off x="6211660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244" name="Rectangle 243">
                  <a:extLst>
                    <a:ext uri="{FF2B5EF4-FFF2-40B4-BE49-F238E27FC236}">
                      <a16:creationId xmlns:a16="http://schemas.microsoft.com/office/drawing/2014/main" id="{F06F4F6E-4D89-43B9-AB01-DA53770BFADF}"/>
                    </a:ext>
                  </a:extLst>
                </p:cNvPr>
                <p:cNvSpPr/>
                <p:nvPr/>
              </p:nvSpPr>
              <p:spPr bwMode="auto">
                <a:xfrm>
                  <a:off x="10625870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245" name="Rectangle 244">
                  <a:extLst>
                    <a:ext uri="{FF2B5EF4-FFF2-40B4-BE49-F238E27FC236}">
                      <a16:creationId xmlns:a16="http://schemas.microsoft.com/office/drawing/2014/main" id="{AFE6BEC9-EA09-4B8C-A873-BF201E299766}"/>
                    </a:ext>
                  </a:extLst>
                </p:cNvPr>
                <p:cNvSpPr/>
                <p:nvPr/>
              </p:nvSpPr>
              <p:spPr bwMode="auto">
                <a:xfrm>
                  <a:off x="4004556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246" name="Rectangle 245">
                  <a:extLst>
                    <a:ext uri="{FF2B5EF4-FFF2-40B4-BE49-F238E27FC236}">
                      <a16:creationId xmlns:a16="http://schemas.microsoft.com/office/drawing/2014/main" id="{F8767706-7104-4A9B-A40F-2A11999A186A}"/>
                    </a:ext>
                  </a:extLst>
                </p:cNvPr>
                <p:cNvSpPr/>
                <p:nvPr/>
              </p:nvSpPr>
              <p:spPr bwMode="auto">
                <a:xfrm>
                  <a:off x="8418764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247" name="Rectangle 246">
                  <a:extLst>
                    <a:ext uri="{FF2B5EF4-FFF2-40B4-BE49-F238E27FC236}">
                      <a16:creationId xmlns:a16="http://schemas.microsoft.com/office/drawing/2014/main" id="{97D5C917-C785-44B3-A760-C9E3882FAB41}"/>
                    </a:ext>
                  </a:extLst>
                </p:cNvPr>
                <p:cNvSpPr/>
                <p:nvPr/>
              </p:nvSpPr>
              <p:spPr bwMode="auto">
                <a:xfrm>
                  <a:off x="2901004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248" name="Rectangle 247">
                  <a:extLst>
                    <a:ext uri="{FF2B5EF4-FFF2-40B4-BE49-F238E27FC236}">
                      <a16:creationId xmlns:a16="http://schemas.microsoft.com/office/drawing/2014/main" id="{87CACDD2-56E1-44C0-889B-FBF13654ABB8}"/>
                    </a:ext>
                  </a:extLst>
                </p:cNvPr>
                <p:cNvSpPr/>
                <p:nvPr/>
              </p:nvSpPr>
              <p:spPr bwMode="auto">
                <a:xfrm>
                  <a:off x="7315212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249" name="Rectangle 248">
                  <a:extLst>
                    <a:ext uri="{FF2B5EF4-FFF2-40B4-BE49-F238E27FC236}">
                      <a16:creationId xmlns:a16="http://schemas.microsoft.com/office/drawing/2014/main" id="{0EA1894C-80DA-4E3E-872F-7517CBE12E61}"/>
                    </a:ext>
                  </a:extLst>
                </p:cNvPr>
                <p:cNvSpPr/>
                <p:nvPr/>
              </p:nvSpPr>
              <p:spPr bwMode="auto">
                <a:xfrm>
                  <a:off x="5108108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250" name="Rectangle 249">
                  <a:extLst>
                    <a:ext uri="{FF2B5EF4-FFF2-40B4-BE49-F238E27FC236}">
                      <a16:creationId xmlns:a16="http://schemas.microsoft.com/office/drawing/2014/main" id="{022B1826-97CD-4104-9805-582FE2C51833}"/>
                    </a:ext>
                  </a:extLst>
                </p:cNvPr>
                <p:cNvSpPr/>
                <p:nvPr/>
              </p:nvSpPr>
              <p:spPr bwMode="auto">
                <a:xfrm>
                  <a:off x="9522316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251" name="Rectangle 250">
                  <a:extLst>
                    <a:ext uri="{FF2B5EF4-FFF2-40B4-BE49-F238E27FC236}">
                      <a16:creationId xmlns:a16="http://schemas.microsoft.com/office/drawing/2014/main" id="{D7D99A15-625A-4F0F-A09E-F9171A5F82CA}"/>
                    </a:ext>
                  </a:extLst>
                </p:cNvPr>
                <p:cNvSpPr/>
                <p:nvPr/>
              </p:nvSpPr>
              <p:spPr bwMode="auto">
                <a:xfrm>
                  <a:off x="6763436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252" name="Rectangle 251">
                  <a:extLst>
                    <a:ext uri="{FF2B5EF4-FFF2-40B4-BE49-F238E27FC236}">
                      <a16:creationId xmlns:a16="http://schemas.microsoft.com/office/drawing/2014/main" id="{6817CEF4-5562-4EC6-8D19-11891ECC6D73}"/>
                    </a:ext>
                  </a:extLst>
                </p:cNvPr>
                <p:cNvSpPr/>
                <p:nvPr/>
              </p:nvSpPr>
              <p:spPr bwMode="auto">
                <a:xfrm>
                  <a:off x="4556332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253" name="Rectangle 252">
                  <a:extLst>
                    <a:ext uri="{FF2B5EF4-FFF2-40B4-BE49-F238E27FC236}">
                      <a16:creationId xmlns:a16="http://schemas.microsoft.com/office/drawing/2014/main" id="{F3B5BD8B-EA63-487B-8423-907802E76524}"/>
                    </a:ext>
                  </a:extLst>
                </p:cNvPr>
                <p:cNvSpPr/>
                <p:nvPr/>
              </p:nvSpPr>
              <p:spPr bwMode="auto">
                <a:xfrm>
                  <a:off x="8970540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254" name="Rectangle 253">
                  <a:extLst>
                    <a:ext uri="{FF2B5EF4-FFF2-40B4-BE49-F238E27FC236}">
                      <a16:creationId xmlns:a16="http://schemas.microsoft.com/office/drawing/2014/main" id="{5B010FD8-32A4-40E4-9726-8AF972C89E55}"/>
                    </a:ext>
                  </a:extLst>
                </p:cNvPr>
                <p:cNvSpPr/>
                <p:nvPr/>
              </p:nvSpPr>
              <p:spPr bwMode="auto">
                <a:xfrm>
                  <a:off x="3452780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255" name="Rectangle 254">
                  <a:extLst>
                    <a:ext uri="{FF2B5EF4-FFF2-40B4-BE49-F238E27FC236}">
                      <a16:creationId xmlns:a16="http://schemas.microsoft.com/office/drawing/2014/main" id="{7608EB37-01BA-4AD9-AE68-37C383B61E7D}"/>
                    </a:ext>
                  </a:extLst>
                </p:cNvPr>
                <p:cNvSpPr/>
                <p:nvPr/>
              </p:nvSpPr>
              <p:spPr bwMode="auto">
                <a:xfrm>
                  <a:off x="7866988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256" name="Rectangle 255">
                  <a:extLst>
                    <a:ext uri="{FF2B5EF4-FFF2-40B4-BE49-F238E27FC236}">
                      <a16:creationId xmlns:a16="http://schemas.microsoft.com/office/drawing/2014/main" id="{562B0348-B224-4381-A353-904B72339DC4}"/>
                    </a:ext>
                  </a:extLst>
                </p:cNvPr>
                <p:cNvSpPr/>
                <p:nvPr/>
              </p:nvSpPr>
              <p:spPr bwMode="auto">
                <a:xfrm>
                  <a:off x="5659884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257" name="Rectangle 256">
                  <a:extLst>
                    <a:ext uri="{FF2B5EF4-FFF2-40B4-BE49-F238E27FC236}">
                      <a16:creationId xmlns:a16="http://schemas.microsoft.com/office/drawing/2014/main" id="{8002FEAD-B17C-4AA1-BCF2-138287CB2CF2}"/>
                    </a:ext>
                  </a:extLst>
                </p:cNvPr>
                <p:cNvSpPr/>
                <p:nvPr/>
              </p:nvSpPr>
              <p:spPr bwMode="auto">
                <a:xfrm>
                  <a:off x="10074092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</p:grpSp>
          <p:sp>
            <p:nvSpPr>
              <p:cNvPr id="169" name="Rectangle 168">
                <a:extLst>
                  <a:ext uri="{FF2B5EF4-FFF2-40B4-BE49-F238E27FC236}">
                    <a16:creationId xmlns:a16="http://schemas.microsoft.com/office/drawing/2014/main" id="{B268C309-6A40-4F8C-BE81-3993BC2854B5}"/>
                  </a:ext>
                </a:extLst>
              </p:cNvPr>
              <p:cNvSpPr/>
              <p:nvPr/>
            </p:nvSpPr>
            <p:spPr bwMode="auto">
              <a:xfrm>
                <a:off x="1483044" y="6323950"/>
                <a:ext cx="9144000" cy="365760"/>
              </a:xfrm>
              <a:prstGeom prst="rect">
                <a:avLst/>
              </a:prstGeom>
              <a:pattFill prst="pct25">
                <a:fgClr>
                  <a:srgbClr val="CC6600"/>
                </a:fgClr>
                <a:bgClr>
                  <a:srgbClr val="FFFFFF"/>
                </a:bgClr>
              </a:patt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ucida Sans" charset="0"/>
                </a:endParaRPr>
              </a:p>
            </p:txBody>
          </p: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80E16A26-F212-4ECF-8198-83AE391947E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63044" y="4006986"/>
                <a:ext cx="10607040" cy="0"/>
              </a:xfrm>
              <a:prstGeom prst="line">
                <a:avLst/>
              </a:prstGeom>
              <a:solidFill>
                <a:srgbClr val="FF9900"/>
              </a:solidFill>
              <a:ln w="762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171" name="Group 170">
                <a:extLst>
                  <a:ext uri="{FF2B5EF4-FFF2-40B4-BE49-F238E27FC236}">
                    <a16:creationId xmlns:a16="http://schemas.microsoft.com/office/drawing/2014/main" id="{854D7F66-BE4B-4A67-B10B-93BE2FDEEFDE}"/>
                  </a:ext>
                </a:extLst>
              </p:cNvPr>
              <p:cNvGrpSpPr/>
              <p:nvPr/>
            </p:nvGrpSpPr>
            <p:grpSpPr>
              <a:xfrm>
                <a:off x="1702872" y="4611268"/>
                <a:ext cx="8734037" cy="365009"/>
                <a:chOff x="1852997" y="2641270"/>
                <a:chExt cx="8734037" cy="365009"/>
              </a:xfrm>
            </p:grpSpPr>
            <p:grpSp>
              <p:nvGrpSpPr>
                <p:cNvPr id="172" name="Group 171">
                  <a:extLst>
                    <a:ext uri="{FF2B5EF4-FFF2-40B4-BE49-F238E27FC236}">
                      <a16:creationId xmlns:a16="http://schemas.microsoft.com/office/drawing/2014/main" id="{65B3D6A9-4CAD-4DEA-87B4-C4F29C334DB0}"/>
                    </a:ext>
                  </a:extLst>
                </p:cNvPr>
                <p:cNvGrpSpPr/>
                <p:nvPr/>
              </p:nvGrpSpPr>
              <p:grpSpPr>
                <a:xfrm>
                  <a:off x="1852997" y="2821518"/>
                  <a:ext cx="8732520" cy="184761"/>
                  <a:chOff x="1899146" y="1813123"/>
                  <a:chExt cx="8732520" cy="184761"/>
                </a:xfrm>
              </p:grpSpPr>
              <p:sp>
                <p:nvSpPr>
                  <p:cNvPr id="207" name="Trapezoid 206">
                    <a:extLst>
                      <a:ext uri="{FF2B5EF4-FFF2-40B4-BE49-F238E27FC236}">
                        <a16:creationId xmlns:a16="http://schemas.microsoft.com/office/drawing/2014/main" id="{2963536E-28FE-405B-AA83-96450395A65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1899146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208" name="Trapezoid 207">
                    <a:extLst>
                      <a:ext uri="{FF2B5EF4-FFF2-40B4-BE49-F238E27FC236}">
                        <a16:creationId xmlns:a16="http://schemas.microsoft.com/office/drawing/2014/main" id="{47CCE30C-02E4-41E3-A618-17F145DEC3F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2456942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209" name="Trapezoid 208">
                    <a:extLst>
                      <a:ext uri="{FF2B5EF4-FFF2-40B4-BE49-F238E27FC236}">
                        <a16:creationId xmlns:a16="http://schemas.microsoft.com/office/drawing/2014/main" id="{FDACE782-FCE6-4E05-8552-BDD8C333145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3014739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210" name="Trapezoid 209">
                    <a:extLst>
                      <a:ext uri="{FF2B5EF4-FFF2-40B4-BE49-F238E27FC236}">
                        <a16:creationId xmlns:a16="http://schemas.microsoft.com/office/drawing/2014/main" id="{0ED45491-1C20-419C-A7DE-B8C12091F88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3572535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211" name="Trapezoid 210">
                    <a:extLst>
                      <a:ext uri="{FF2B5EF4-FFF2-40B4-BE49-F238E27FC236}">
                        <a16:creationId xmlns:a16="http://schemas.microsoft.com/office/drawing/2014/main" id="{76997E4E-D6F0-471E-B47A-D655F3FF0A7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4130331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212" name="Trapezoid 211">
                    <a:extLst>
                      <a:ext uri="{FF2B5EF4-FFF2-40B4-BE49-F238E27FC236}">
                        <a16:creationId xmlns:a16="http://schemas.microsoft.com/office/drawing/2014/main" id="{D79D338F-06A7-4C72-AB64-13B5CCE7128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4688128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213" name="Trapezoid 212">
                    <a:extLst>
                      <a:ext uri="{FF2B5EF4-FFF2-40B4-BE49-F238E27FC236}">
                        <a16:creationId xmlns:a16="http://schemas.microsoft.com/office/drawing/2014/main" id="{570FCEE5-581A-4E1A-9AA3-1BF398B35DB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5245924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214" name="Trapezoid 213">
                    <a:extLst>
                      <a:ext uri="{FF2B5EF4-FFF2-40B4-BE49-F238E27FC236}">
                        <a16:creationId xmlns:a16="http://schemas.microsoft.com/office/drawing/2014/main" id="{D36DEC53-1CF2-4D4A-BEBF-EE1DC4AC89E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5803720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215" name="Trapezoid 214">
                    <a:extLst>
                      <a:ext uri="{FF2B5EF4-FFF2-40B4-BE49-F238E27FC236}">
                        <a16:creationId xmlns:a16="http://schemas.microsoft.com/office/drawing/2014/main" id="{557CD274-EBEF-4512-A9A1-474920808FC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6361517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216" name="Trapezoid 215">
                    <a:extLst>
                      <a:ext uri="{FF2B5EF4-FFF2-40B4-BE49-F238E27FC236}">
                        <a16:creationId xmlns:a16="http://schemas.microsoft.com/office/drawing/2014/main" id="{8A9D0119-04F3-44BE-8BD5-F50DDF9002C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6919313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217" name="Trapezoid 216">
                    <a:extLst>
                      <a:ext uri="{FF2B5EF4-FFF2-40B4-BE49-F238E27FC236}">
                        <a16:creationId xmlns:a16="http://schemas.microsoft.com/office/drawing/2014/main" id="{B85169A3-9CA0-463F-879C-95FA0077A91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7477109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218" name="Trapezoid 217">
                    <a:extLst>
                      <a:ext uri="{FF2B5EF4-FFF2-40B4-BE49-F238E27FC236}">
                        <a16:creationId xmlns:a16="http://schemas.microsoft.com/office/drawing/2014/main" id="{5322B119-735A-413B-A342-B67C1E64B0E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8034906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219" name="Trapezoid 218">
                    <a:extLst>
                      <a:ext uri="{FF2B5EF4-FFF2-40B4-BE49-F238E27FC236}">
                        <a16:creationId xmlns:a16="http://schemas.microsoft.com/office/drawing/2014/main" id="{7CBE2934-1A29-499A-8938-76AB673D2D3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8592702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220" name="Trapezoid 219">
                    <a:extLst>
                      <a:ext uri="{FF2B5EF4-FFF2-40B4-BE49-F238E27FC236}">
                        <a16:creationId xmlns:a16="http://schemas.microsoft.com/office/drawing/2014/main" id="{4BA7BA43-4B28-4AFA-B95C-535C5659D77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9150498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221" name="Trapezoid 220">
                    <a:extLst>
                      <a:ext uri="{FF2B5EF4-FFF2-40B4-BE49-F238E27FC236}">
                        <a16:creationId xmlns:a16="http://schemas.microsoft.com/office/drawing/2014/main" id="{672DB2FE-62AC-4A44-965B-98895AF2E3B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9708295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222" name="Trapezoid 221">
                    <a:extLst>
                      <a:ext uri="{FF2B5EF4-FFF2-40B4-BE49-F238E27FC236}">
                        <a16:creationId xmlns:a16="http://schemas.microsoft.com/office/drawing/2014/main" id="{74CF86AE-C9CB-4FCD-8237-1EBD12392CA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10266088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grpSp>
                <p:nvGrpSpPr>
                  <p:cNvPr id="223" name="Group 222">
                    <a:extLst>
                      <a:ext uri="{FF2B5EF4-FFF2-40B4-BE49-F238E27FC236}">
                        <a16:creationId xmlns:a16="http://schemas.microsoft.com/office/drawing/2014/main" id="{9B47AD22-C486-4615-AB01-1BBDF3D5DA5F}"/>
                      </a:ext>
                    </a:extLst>
                  </p:cNvPr>
                  <p:cNvGrpSpPr/>
                  <p:nvPr/>
                </p:nvGrpSpPr>
                <p:grpSpPr>
                  <a:xfrm>
                    <a:off x="1953919" y="1969663"/>
                    <a:ext cx="8622974" cy="28221"/>
                    <a:chOff x="1953919" y="1969663"/>
                    <a:chExt cx="8622974" cy="28221"/>
                  </a:xfrm>
                </p:grpSpPr>
                <p:sp>
                  <p:nvSpPr>
                    <p:cNvPr id="224" name="Rectangle 223">
                      <a:extLst>
                        <a:ext uri="{FF2B5EF4-FFF2-40B4-BE49-F238E27FC236}">
                          <a16:creationId xmlns:a16="http://schemas.microsoft.com/office/drawing/2014/main" id="{2620E186-5DC8-47E6-8BA3-ACE501F5715C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1953919" y="1971268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25" name="Rectangle 224">
                      <a:extLst>
                        <a:ext uri="{FF2B5EF4-FFF2-40B4-BE49-F238E27FC236}">
                          <a16:creationId xmlns:a16="http://schemas.microsoft.com/office/drawing/2014/main" id="{6A60EEE8-B965-4813-BE3F-C80A0577A2CD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2511715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26" name="Rectangle 225">
                      <a:extLst>
                        <a:ext uri="{FF2B5EF4-FFF2-40B4-BE49-F238E27FC236}">
                          <a16:creationId xmlns:a16="http://schemas.microsoft.com/office/drawing/2014/main" id="{AF21D91C-33AB-42A4-80D2-3D805F19AF4D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3069511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27" name="Rectangle 226">
                      <a:extLst>
                        <a:ext uri="{FF2B5EF4-FFF2-40B4-BE49-F238E27FC236}">
                          <a16:creationId xmlns:a16="http://schemas.microsoft.com/office/drawing/2014/main" id="{6A65F71B-3C23-4EF3-8539-EA1AADC83E33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3627307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28" name="Rectangle 227">
                      <a:extLst>
                        <a:ext uri="{FF2B5EF4-FFF2-40B4-BE49-F238E27FC236}">
                          <a16:creationId xmlns:a16="http://schemas.microsoft.com/office/drawing/2014/main" id="{0C0804F2-037F-45CF-8CCD-D4371266F4FB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4185103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29" name="Rectangle 228">
                      <a:extLst>
                        <a:ext uri="{FF2B5EF4-FFF2-40B4-BE49-F238E27FC236}">
                          <a16:creationId xmlns:a16="http://schemas.microsoft.com/office/drawing/2014/main" id="{CE33E07C-E0CB-41F2-8E80-832F79B8F96E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4742899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30" name="Rectangle 229">
                      <a:extLst>
                        <a:ext uri="{FF2B5EF4-FFF2-40B4-BE49-F238E27FC236}">
                          <a16:creationId xmlns:a16="http://schemas.microsoft.com/office/drawing/2014/main" id="{7AD1D125-E522-42ED-9184-BDF78FF8E57F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5300695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31" name="Rectangle 230">
                      <a:extLst>
                        <a:ext uri="{FF2B5EF4-FFF2-40B4-BE49-F238E27FC236}">
                          <a16:creationId xmlns:a16="http://schemas.microsoft.com/office/drawing/2014/main" id="{534228CB-A888-4371-AC0F-BFA5B03C34AC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5858491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32" name="Rectangle 231">
                      <a:extLst>
                        <a:ext uri="{FF2B5EF4-FFF2-40B4-BE49-F238E27FC236}">
                          <a16:creationId xmlns:a16="http://schemas.microsoft.com/office/drawing/2014/main" id="{D583A794-CADE-4022-9D91-A3F27E03A255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6416287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33" name="Rectangle 232">
                      <a:extLst>
                        <a:ext uri="{FF2B5EF4-FFF2-40B4-BE49-F238E27FC236}">
                          <a16:creationId xmlns:a16="http://schemas.microsoft.com/office/drawing/2014/main" id="{91E5D79C-2703-4B1D-AA00-0081B964CCBF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6974083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34" name="Rectangle 233">
                      <a:extLst>
                        <a:ext uri="{FF2B5EF4-FFF2-40B4-BE49-F238E27FC236}">
                          <a16:creationId xmlns:a16="http://schemas.microsoft.com/office/drawing/2014/main" id="{D6D8D1E4-5805-4486-88C4-07BF29EE917A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7531879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35" name="Rectangle 234">
                      <a:extLst>
                        <a:ext uri="{FF2B5EF4-FFF2-40B4-BE49-F238E27FC236}">
                          <a16:creationId xmlns:a16="http://schemas.microsoft.com/office/drawing/2014/main" id="{F02FCA33-5A37-4604-8B7C-B6C8AFA875B2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8089675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36" name="Rectangle 235">
                      <a:extLst>
                        <a:ext uri="{FF2B5EF4-FFF2-40B4-BE49-F238E27FC236}">
                          <a16:creationId xmlns:a16="http://schemas.microsoft.com/office/drawing/2014/main" id="{D0AD3627-7D0F-4915-B408-66EF71260463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8647471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37" name="Rectangle 236">
                      <a:extLst>
                        <a:ext uri="{FF2B5EF4-FFF2-40B4-BE49-F238E27FC236}">
                          <a16:creationId xmlns:a16="http://schemas.microsoft.com/office/drawing/2014/main" id="{8765DDFB-3457-4D80-AAAE-FE3BE6EED082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9205267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38" name="Rectangle 237">
                      <a:extLst>
                        <a:ext uri="{FF2B5EF4-FFF2-40B4-BE49-F238E27FC236}">
                          <a16:creationId xmlns:a16="http://schemas.microsoft.com/office/drawing/2014/main" id="{AEA16E23-6B17-4E8E-A99E-8512ED8C22F1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9763063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39" name="Rectangle 238">
                      <a:extLst>
                        <a:ext uri="{FF2B5EF4-FFF2-40B4-BE49-F238E27FC236}">
                          <a16:creationId xmlns:a16="http://schemas.microsoft.com/office/drawing/2014/main" id="{687C9CF5-302D-4970-A541-CFC3D6E133C3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10320861" y="1971544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</p:grpSp>
            <p:grpSp>
              <p:nvGrpSpPr>
                <p:cNvPr id="173" name="Group 172">
                  <a:extLst>
                    <a:ext uri="{FF2B5EF4-FFF2-40B4-BE49-F238E27FC236}">
                      <a16:creationId xmlns:a16="http://schemas.microsoft.com/office/drawing/2014/main" id="{4565EDB8-8F52-4FA7-9F07-20C456C52CC7}"/>
                    </a:ext>
                  </a:extLst>
                </p:cNvPr>
                <p:cNvGrpSpPr/>
                <p:nvPr/>
              </p:nvGrpSpPr>
              <p:grpSpPr>
                <a:xfrm flipV="1">
                  <a:off x="1854514" y="2641270"/>
                  <a:ext cx="8732520" cy="184761"/>
                  <a:chOff x="1899146" y="1813123"/>
                  <a:chExt cx="8732520" cy="184761"/>
                </a:xfrm>
              </p:grpSpPr>
              <p:sp>
                <p:nvSpPr>
                  <p:cNvPr id="174" name="Trapezoid 173">
                    <a:extLst>
                      <a:ext uri="{FF2B5EF4-FFF2-40B4-BE49-F238E27FC236}">
                        <a16:creationId xmlns:a16="http://schemas.microsoft.com/office/drawing/2014/main" id="{97D0FF6B-96B4-4780-AEFC-B77E344FCC9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1899146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175" name="Trapezoid 174">
                    <a:extLst>
                      <a:ext uri="{FF2B5EF4-FFF2-40B4-BE49-F238E27FC236}">
                        <a16:creationId xmlns:a16="http://schemas.microsoft.com/office/drawing/2014/main" id="{C49A4354-1936-428D-A1E6-505897C7F5B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2456942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176" name="Trapezoid 175">
                    <a:extLst>
                      <a:ext uri="{FF2B5EF4-FFF2-40B4-BE49-F238E27FC236}">
                        <a16:creationId xmlns:a16="http://schemas.microsoft.com/office/drawing/2014/main" id="{33B2C130-AD49-462B-B8FF-24E8111BF45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3014739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177" name="Trapezoid 176">
                    <a:extLst>
                      <a:ext uri="{FF2B5EF4-FFF2-40B4-BE49-F238E27FC236}">
                        <a16:creationId xmlns:a16="http://schemas.microsoft.com/office/drawing/2014/main" id="{662ACBA5-2406-4E94-BCC1-4D075438595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3572535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178" name="Trapezoid 177">
                    <a:extLst>
                      <a:ext uri="{FF2B5EF4-FFF2-40B4-BE49-F238E27FC236}">
                        <a16:creationId xmlns:a16="http://schemas.microsoft.com/office/drawing/2014/main" id="{4B33E96F-1847-4B9E-90D2-E5E31F1A868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4130331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179" name="Trapezoid 178">
                    <a:extLst>
                      <a:ext uri="{FF2B5EF4-FFF2-40B4-BE49-F238E27FC236}">
                        <a16:creationId xmlns:a16="http://schemas.microsoft.com/office/drawing/2014/main" id="{A496EF72-1D74-4B53-9127-80DC50DFA97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4688128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180" name="Trapezoid 179">
                    <a:extLst>
                      <a:ext uri="{FF2B5EF4-FFF2-40B4-BE49-F238E27FC236}">
                        <a16:creationId xmlns:a16="http://schemas.microsoft.com/office/drawing/2014/main" id="{524486AA-7E00-4A70-96BE-66D5D6AB946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5245924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181" name="Trapezoid 180">
                    <a:extLst>
                      <a:ext uri="{FF2B5EF4-FFF2-40B4-BE49-F238E27FC236}">
                        <a16:creationId xmlns:a16="http://schemas.microsoft.com/office/drawing/2014/main" id="{E09D6933-88DA-48DB-BA33-9023FCD9BC7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5803720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182" name="Trapezoid 181">
                    <a:extLst>
                      <a:ext uri="{FF2B5EF4-FFF2-40B4-BE49-F238E27FC236}">
                        <a16:creationId xmlns:a16="http://schemas.microsoft.com/office/drawing/2014/main" id="{3573A87E-2DB5-4340-8145-2BBA5F30A72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6361517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183" name="Trapezoid 182">
                    <a:extLst>
                      <a:ext uri="{FF2B5EF4-FFF2-40B4-BE49-F238E27FC236}">
                        <a16:creationId xmlns:a16="http://schemas.microsoft.com/office/drawing/2014/main" id="{FFA647C0-1926-4658-92CF-EEB796A8577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6919313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184" name="Trapezoid 183">
                    <a:extLst>
                      <a:ext uri="{FF2B5EF4-FFF2-40B4-BE49-F238E27FC236}">
                        <a16:creationId xmlns:a16="http://schemas.microsoft.com/office/drawing/2014/main" id="{24646543-A124-4DA4-A1E8-EA04959F732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7477109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185" name="Trapezoid 184">
                    <a:extLst>
                      <a:ext uri="{FF2B5EF4-FFF2-40B4-BE49-F238E27FC236}">
                        <a16:creationId xmlns:a16="http://schemas.microsoft.com/office/drawing/2014/main" id="{45392A73-83D0-4282-8723-ACB8F1AADEF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8034906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186" name="Trapezoid 185">
                    <a:extLst>
                      <a:ext uri="{FF2B5EF4-FFF2-40B4-BE49-F238E27FC236}">
                        <a16:creationId xmlns:a16="http://schemas.microsoft.com/office/drawing/2014/main" id="{FF178D46-DBEF-402A-9EBA-84AE0F68338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8592702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187" name="Trapezoid 186">
                    <a:extLst>
                      <a:ext uri="{FF2B5EF4-FFF2-40B4-BE49-F238E27FC236}">
                        <a16:creationId xmlns:a16="http://schemas.microsoft.com/office/drawing/2014/main" id="{D066D686-0920-4ECE-845E-7F6772458D6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9150498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188" name="Trapezoid 187">
                    <a:extLst>
                      <a:ext uri="{FF2B5EF4-FFF2-40B4-BE49-F238E27FC236}">
                        <a16:creationId xmlns:a16="http://schemas.microsoft.com/office/drawing/2014/main" id="{A3A385F4-53D9-405E-AFD9-5942930222A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9708295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189" name="Trapezoid 188">
                    <a:extLst>
                      <a:ext uri="{FF2B5EF4-FFF2-40B4-BE49-F238E27FC236}">
                        <a16:creationId xmlns:a16="http://schemas.microsoft.com/office/drawing/2014/main" id="{04FB9A54-8B4B-4876-A950-1FCC8DE94C8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10266088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grpSp>
                <p:nvGrpSpPr>
                  <p:cNvPr id="190" name="Group 189">
                    <a:extLst>
                      <a:ext uri="{FF2B5EF4-FFF2-40B4-BE49-F238E27FC236}">
                        <a16:creationId xmlns:a16="http://schemas.microsoft.com/office/drawing/2014/main" id="{AA6638B1-68B3-43A1-A1B4-7182B29ECC26}"/>
                      </a:ext>
                    </a:extLst>
                  </p:cNvPr>
                  <p:cNvGrpSpPr/>
                  <p:nvPr/>
                </p:nvGrpSpPr>
                <p:grpSpPr>
                  <a:xfrm>
                    <a:off x="1953919" y="1969663"/>
                    <a:ext cx="8622974" cy="28221"/>
                    <a:chOff x="1953919" y="1969663"/>
                    <a:chExt cx="8622974" cy="28221"/>
                  </a:xfrm>
                </p:grpSpPr>
                <p:sp>
                  <p:nvSpPr>
                    <p:cNvPr id="191" name="Rectangle 190">
                      <a:extLst>
                        <a:ext uri="{FF2B5EF4-FFF2-40B4-BE49-F238E27FC236}">
                          <a16:creationId xmlns:a16="http://schemas.microsoft.com/office/drawing/2014/main" id="{2470782F-771A-46D9-A3CD-7548D71089FA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1953919" y="1971268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92" name="Rectangle 191">
                      <a:extLst>
                        <a:ext uri="{FF2B5EF4-FFF2-40B4-BE49-F238E27FC236}">
                          <a16:creationId xmlns:a16="http://schemas.microsoft.com/office/drawing/2014/main" id="{DA1ED213-E4D3-45E4-A254-7131EEBBEB9E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2511715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93" name="Rectangle 192">
                      <a:extLst>
                        <a:ext uri="{FF2B5EF4-FFF2-40B4-BE49-F238E27FC236}">
                          <a16:creationId xmlns:a16="http://schemas.microsoft.com/office/drawing/2014/main" id="{51FD6443-4DDA-40BC-9298-3582D88F9CC9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3069511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94" name="Rectangle 193">
                      <a:extLst>
                        <a:ext uri="{FF2B5EF4-FFF2-40B4-BE49-F238E27FC236}">
                          <a16:creationId xmlns:a16="http://schemas.microsoft.com/office/drawing/2014/main" id="{5E62CFE3-4945-487F-802F-6F1110958968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3627307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95" name="Rectangle 194">
                      <a:extLst>
                        <a:ext uri="{FF2B5EF4-FFF2-40B4-BE49-F238E27FC236}">
                          <a16:creationId xmlns:a16="http://schemas.microsoft.com/office/drawing/2014/main" id="{B77A9197-8250-430E-AA9D-54B41D115E58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4185103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96" name="Rectangle 195">
                      <a:extLst>
                        <a:ext uri="{FF2B5EF4-FFF2-40B4-BE49-F238E27FC236}">
                          <a16:creationId xmlns:a16="http://schemas.microsoft.com/office/drawing/2014/main" id="{611C1758-ABE4-43B4-B2CA-54A5A1DD2900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4742899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97" name="Rectangle 196">
                      <a:extLst>
                        <a:ext uri="{FF2B5EF4-FFF2-40B4-BE49-F238E27FC236}">
                          <a16:creationId xmlns:a16="http://schemas.microsoft.com/office/drawing/2014/main" id="{B0C79A28-D47C-4750-ABC0-55E663F07668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5300695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98" name="Rectangle 197">
                      <a:extLst>
                        <a:ext uri="{FF2B5EF4-FFF2-40B4-BE49-F238E27FC236}">
                          <a16:creationId xmlns:a16="http://schemas.microsoft.com/office/drawing/2014/main" id="{31BCF6C8-9BAB-471A-BDE4-7BC60ED9540D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5858491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99" name="Rectangle 198">
                      <a:extLst>
                        <a:ext uri="{FF2B5EF4-FFF2-40B4-BE49-F238E27FC236}">
                          <a16:creationId xmlns:a16="http://schemas.microsoft.com/office/drawing/2014/main" id="{11D05A32-18FA-4B2F-A692-189D8A9C09C5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6416287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00" name="Rectangle 199">
                      <a:extLst>
                        <a:ext uri="{FF2B5EF4-FFF2-40B4-BE49-F238E27FC236}">
                          <a16:creationId xmlns:a16="http://schemas.microsoft.com/office/drawing/2014/main" id="{78D25CA3-2AEA-4E67-AC1C-F6C981B6C4E8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6974083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01" name="Rectangle 200">
                      <a:extLst>
                        <a:ext uri="{FF2B5EF4-FFF2-40B4-BE49-F238E27FC236}">
                          <a16:creationId xmlns:a16="http://schemas.microsoft.com/office/drawing/2014/main" id="{F024DED8-C79F-4F99-8832-41A9692A652A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7531879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02" name="Rectangle 201">
                      <a:extLst>
                        <a:ext uri="{FF2B5EF4-FFF2-40B4-BE49-F238E27FC236}">
                          <a16:creationId xmlns:a16="http://schemas.microsoft.com/office/drawing/2014/main" id="{8A397AEE-D700-4688-8FFC-05B4D0044AB9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8089675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03" name="Rectangle 202">
                      <a:extLst>
                        <a:ext uri="{FF2B5EF4-FFF2-40B4-BE49-F238E27FC236}">
                          <a16:creationId xmlns:a16="http://schemas.microsoft.com/office/drawing/2014/main" id="{AE61A0FC-2239-4C92-9E2E-50FA591FC927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8647471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04" name="Rectangle 203">
                      <a:extLst>
                        <a:ext uri="{FF2B5EF4-FFF2-40B4-BE49-F238E27FC236}">
                          <a16:creationId xmlns:a16="http://schemas.microsoft.com/office/drawing/2014/main" id="{79DF8105-6931-42B4-AD1D-4895B559AC0E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9205267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05" name="Rectangle 204">
                      <a:extLst>
                        <a:ext uri="{FF2B5EF4-FFF2-40B4-BE49-F238E27FC236}">
                          <a16:creationId xmlns:a16="http://schemas.microsoft.com/office/drawing/2014/main" id="{618D0397-574D-4389-8B26-133E3ED594B1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9763063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206" name="Rectangle 205">
                      <a:extLst>
                        <a:ext uri="{FF2B5EF4-FFF2-40B4-BE49-F238E27FC236}">
                          <a16:creationId xmlns:a16="http://schemas.microsoft.com/office/drawing/2014/main" id="{08DD100F-B4C7-4011-8D9D-28C3EF43C1BD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10320861" y="1971544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</p:grp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D334435-51D6-46F0-93DC-96C2C2726A26}"/>
                </a:ext>
              </a:extLst>
            </p:cNvPr>
            <p:cNvGrpSpPr>
              <a:grpSpLocks noChangeAspect="1"/>
            </p:cNvGrpSpPr>
            <p:nvPr/>
          </p:nvGrpSpPr>
          <p:grpSpPr>
            <a:xfrm flipV="1">
              <a:off x="2802261" y="587103"/>
              <a:ext cx="7219809" cy="5486399"/>
              <a:chOff x="740005" y="-1388183"/>
              <a:chExt cx="10630079" cy="8077896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CA395B90-0AD8-428C-BD7F-6A6722287FB8}"/>
                  </a:ext>
                </a:extLst>
              </p:cNvPr>
              <p:cNvGrpSpPr/>
              <p:nvPr/>
            </p:nvGrpSpPr>
            <p:grpSpPr>
              <a:xfrm>
                <a:off x="1688784" y="5530717"/>
                <a:ext cx="8732520" cy="367919"/>
                <a:chOff x="1910037" y="4297680"/>
                <a:chExt cx="8736867" cy="367919"/>
              </a:xfrm>
            </p:grpSpPr>
            <p:grpSp>
              <p:nvGrpSpPr>
                <p:cNvPr id="116" name="Group 115">
                  <a:extLst>
                    <a:ext uri="{FF2B5EF4-FFF2-40B4-BE49-F238E27FC236}">
                      <a16:creationId xmlns:a16="http://schemas.microsoft.com/office/drawing/2014/main" id="{54FFBBB9-9F10-48BD-AA6F-3A00C7DEA73F}"/>
                    </a:ext>
                  </a:extLst>
                </p:cNvPr>
                <p:cNvGrpSpPr/>
                <p:nvPr/>
              </p:nvGrpSpPr>
              <p:grpSpPr>
                <a:xfrm>
                  <a:off x="1910037" y="4297680"/>
                  <a:ext cx="8736867" cy="317435"/>
                  <a:chOff x="2962592" y="4297680"/>
                  <a:chExt cx="8736867" cy="317435"/>
                </a:xfrm>
              </p:grpSpPr>
              <p:grpSp>
                <p:nvGrpSpPr>
                  <p:cNvPr id="118" name="Group 117">
                    <a:extLst>
                      <a:ext uri="{FF2B5EF4-FFF2-40B4-BE49-F238E27FC236}">
                        <a16:creationId xmlns:a16="http://schemas.microsoft.com/office/drawing/2014/main" id="{F128DE99-A956-4CE9-B406-17F427903448}"/>
                      </a:ext>
                    </a:extLst>
                  </p:cNvPr>
                  <p:cNvGrpSpPr/>
                  <p:nvPr/>
                </p:nvGrpSpPr>
                <p:grpSpPr>
                  <a:xfrm>
                    <a:off x="2962592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164" name="Trapezoid 163">
                      <a:extLst>
                        <a:ext uri="{FF2B5EF4-FFF2-40B4-BE49-F238E27FC236}">
                          <a16:creationId xmlns:a16="http://schemas.microsoft.com/office/drawing/2014/main" id="{FC832C58-1949-4927-8918-C869ECE72BB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65" name="Rectangle 164">
                      <a:extLst>
                        <a:ext uri="{FF2B5EF4-FFF2-40B4-BE49-F238E27FC236}">
                          <a16:creationId xmlns:a16="http://schemas.microsoft.com/office/drawing/2014/main" id="{4217374A-93C5-441E-A841-1F1F7EFB90B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119" name="Group 118">
                    <a:extLst>
                      <a:ext uri="{FF2B5EF4-FFF2-40B4-BE49-F238E27FC236}">
                        <a16:creationId xmlns:a16="http://schemas.microsoft.com/office/drawing/2014/main" id="{C21388F9-5CA8-4D37-9C2A-51C43D42DFDF}"/>
                      </a:ext>
                    </a:extLst>
                  </p:cNvPr>
                  <p:cNvGrpSpPr/>
                  <p:nvPr/>
                </p:nvGrpSpPr>
                <p:grpSpPr>
                  <a:xfrm>
                    <a:off x="3520666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162" name="Trapezoid 161">
                      <a:extLst>
                        <a:ext uri="{FF2B5EF4-FFF2-40B4-BE49-F238E27FC236}">
                          <a16:creationId xmlns:a16="http://schemas.microsoft.com/office/drawing/2014/main" id="{C76CA8B7-A4A0-443D-8AFB-07C98B4A2182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63" name="Rectangle 162">
                      <a:extLst>
                        <a:ext uri="{FF2B5EF4-FFF2-40B4-BE49-F238E27FC236}">
                          <a16:creationId xmlns:a16="http://schemas.microsoft.com/office/drawing/2014/main" id="{50AA4384-DF72-4356-9462-B32E5BAFBBD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120" name="Group 119">
                    <a:extLst>
                      <a:ext uri="{FF2B5EF4-FFF2-40B4-BE49-F238E27FC236}">
                        <a16:creationId xmlns:a16="http://schemas.microsoft.com/office/drawing/2014/main" id="{14F99A52-F431-4531-B673-64D3B6B8CAF1}"/>
                      </a:ext>
                    </a:extLst>
                  </p:cNvPr>
                  <p:cNvGrpSpPr/>
                  <p:nvPr/>
                </p:nvGrpSpPr>
                <p:grpSpPr>
                  <a:xfrm>
                    <a:off x="4078740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160" name="Trapezoid 159">
                      <a:extLst>
                        <a:ext uri="{FF2B5EF4-FFF2-40B4-BE49-F238E27FC236}">
                          <a16:creationId xmlns:a16="http://schemas.microsoft.com/office/drawing/2014/main" id="{879ED057-766F-47DA-BAEE-0117FE54CFEE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61" name="Rectangle 160">
                      <a:extLst>
                        <a:ext uri="{FF2B5EF4-FFF2-40B4-BE49-F238E27FC236}">
                          <a16:creationId xmlns:a16="http://schemas.microsoft.com/office/drawing/2014/main" id="{95BE1744-0BD9-48EC-9856-A65E2AAE5CD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121" name="Group 120">
                    <a:extLst>
                      <a:ext uri="{FF2B5EF4-FFF2-40B4-BE49-F238E27FC236}">
                        <a16:creationId xmlns:a16="http://schemas.microsoft.com/office/drawing/2014/main" id="{394D7759-D18E-416A-A23A-8945BD7BC738}"/>
                      </a:ext>
                    </a:extLst>
                  </p:cNvPr>
                  <p:cNvGrpSpPr/>
                  <p:nvPr/>
                </p:nvGrpSpPr>
                <p:grpSpPr>
                  <a:xfrm>
                    <a:off x="4636814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158" name="Trapezoid 157">
                      <a:extLst>
                        <a:ext uri="{FF2B5EF4-FFF2-40B4-BE49-F238E27FC236}">
                          <a16:creationId xmlns:a16="http://schemas.microsoft.com/office/drawing/2014/main" id="{500633F1-9825-44EB-B058-DC18A2A270C7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59" name="Rectangle 158">
                      <a:extLst>
                        <a:ext uri="{FF2B5EF4-FFF2-40B4-BE49-F238E27FC236}">
                          <a16:creationId xmlns:a16="http://schemas.microsoft.com/office/drawing/2014/main" id="{217DC94E-772D-4659-8D14-05E402A290C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122" name="Group 121">
                    <a:extLst>
                      <a:ext uri="{FF2B5EF4-FFF2-40B4-BE49-F238E27FC236}">
                        <a16:creationId xmlns:a16="http://schemas.microsoft.com/office/drawing/2014/main" id="{A7110B9F-E14D-4E59-A2CB-26EF34B2DD05}"/>
                      </a:ext>
                    </a:extLst>
                  </p:cNvPr>
                  <p:cNvGrpSpPr/>
                  <p:nvPr/>
                </p:nvGrpSpPr>
                <p:grpSpPr>
                  <a:xfrm>
                    <a:off x="5194888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156" name="Trapezoid 155">
                      <a:extLst>
                        <a:ext uri="{FF2B5EF4-FFF2-40B4-BE49-F238E27FC236}">
                          <a16:creationId xmlns:a16="http://schemas.microsoft.com/office/drawing/2014/main" id="{B3FFD2C5-A338-470F-926F-0AD9B66D4C5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57" name="Rectangle 156">
                      <a:extLst>
                        <a:ext uri="{FF2B5EF4-FFF2-40B4-BE49-F238E27FC236}">
                          <a16:creationId xmlns:a16="http://schemas.microsoft.com/office/drawing/2014/main" id="{2C0DAD70-BFB0-4EC4-8D36-92951A60437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123" name="Group 122">
                    <a:extLst>
                      <a:ext uri="{FF2B5EF4-FFF2-40B4-BE49-F238E27FC236}">
                        <a16:creationId xmlns:a16="http://schemas.microsoft.com/office/drawing/2014/main" id="{24B92B7D-72CA-448A-95A5-E10693C9FEA4}"/>
                      </a:ext>
                    </a:extLst>
                  </p:cNvPr>
                  <p:cNvGrpSpPr/>
                  <p:nvPr/>
                </p:nvGrpSpPr>
                <p:grpSpPr>
                  <a:xfrm>
                    <a:off x="5752962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154" name="Trapezoid 153">
                      <a:extLst>
                        <a:ext uri="{FF2B5EF4-FFF2-40B4-BE49-F238E27FC236}">
                          <a16:creationId xmlns:a16="http://schemas.microsoft.com/office/drawing/2014/main" id="{F924B2E9-A0FE-4042-83AC-CA73CE5A9E42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55" name="Rectangle 154">
                      <a:extLst>
                        <a:ext uri="{FF2B5EF4-FFF2-40B4-BE49-F238E27FC236}">
                          <a16:creationId xmlns:a16="http://schemas.microsoft.com/office/drawing/2014/main" id="{51A8C839-9DB2-41F4-B74A-C08D3B222DC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124" name="Group 123">
                    <a:extLst>
                      <a:ext uri="{FF2B5EF4-FFF2-40B4-BE49-F238E27FC236}">
                        <a16:creationId xmlns:a16="http://schemas.microsoft.com/office/drawing/2014/main" id="{B809F207-2BB9-4DE3-B440-17E961C02E81}"/>
                      </a:ext>
                    </a:extLst>
                  </p:cNvPr>
                  <p:cNvGrpSpPr/>
                  <p:nvPr/>
                </p:nvGrpSpPr>
                <p:grpSpPr>
                  <a:xfrm>
                    <a:off x="6311036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152" name="Trapezoid 151">
                      <a:extLst>
                        <a:ext uri="{FF2B5EF4-FFF2-40B4-BE49-F238E27FC236}">
                          <a16:creationId xmlns:a16="http://schemas.microsoft.com/office/drawing/2014/main" id="{EB512FEF-7DED-4ABE-B52E-C32CBD66DAF3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53" name="Rectangle 152">
                      <a:extLst>
                        <a:ext uri="{FF2B5EF4-FFF2-40B4-BE49-F238E27FC236}">
                          <a16:creationId xmlns:a16="http://schemas.microsoft.com/office/drawing/2014/main" id="{40972087-45CB-4E21-8D8C-2FE94002961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125" name="Group 124">
                    <a:extLst>
                      <a:ext uri="{FF2B5EF4-FFF2-40B4-BE49-F238E27FC236}">
                        <a16:creationId xmlns:a16="http://schemas.microsoft.com/office/drawing/2014/main" id="{A10F7B50-EC91-4D68-9478-5268A5ECBC3B}"/>
                      </a:ext>
                    </a:extLst>
                  </p:cNvPr>
                  <p:cNvGrpSpPr/>
                  <p:nvPr/>
                </p:nvGrpSpPr>
                <p:grpSpPr>
                  <a:xfrm>
                    <a:off x="6869110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150" name="Trapezoid 149">
                      <a:extLst>
                        <a:ext uri="{FF2B5EF4-FFF2-40B4-BE49-F238E27FC236}">
                          <a16:creationId xmlns:a16="http://schemas.microsoft.com/office/drawing/2014/main" id="{557FAD32-F9C9-4C0E-B832-E3EE6E315A14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51" name="Rectangle 150">
                      <a:extLst>
                        <a:ext uri="{FF2B5EF4-FFF2-40B4-BE49-F238E27FC236}">
                          <a16:creationId xmlns:a16="http://schemas.microsoft.com/office/drawing/2014/main" id="{764A5ECC-ACFB-4493-A056-F735DE70D0C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126" name="Group 125">
                    <a:extLst>
                      <a:ext uri="{FF2B5EF4-FFF2-40B4-BE49-F238E27FC236}">
                        <a16:creationId xmlns:a16="http://schemas.microsoft.com/office/drawing/2014/main" id="{791FE8B2-68DE-4285-8905-A22D33A5961E}"/>
                      </a:ext>
                    </a:extLst>
                  </p:cNvPr>
                  <p:cNvGrpSpPr/>
                  <p:nvPr/>
                </p:nvGrpSpPr>
                <p:grpSpPr>
                  <a:xfrm>
                    <a:off x="7427184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148" name="Trapezoid 147">
                      <a:extLst>
                        <a:ext uri="{FF2B5EF4-FFF2-40B4-BE49-F238E27FC236}">
                          <a16:creationId xmlns:a16="http://schemas.microsoft.com/office/drawing/2014/main" id="{8975A1AD-714C-46CE-83F9-91E6B1723F0C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49" name="Rectangle 148">
                      <a:extLst>
                        <a:ext uri="{FF2B5EF4-FFF2-40B4-BE49-F238E27FC236}">
                          <a16:creationId xmlns:a16="http://schemas.microsoft.com/office/drawing/2014/main" id="{C9AD8721-731A-4318-8188-536C1B0B0E5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127" name="Group 126">
                    <a:extLst>
                      <a:ext uri="{FF2B5EF4-FFF2-40B4-BE49-F238E27FC236}">
                        <a16:creationId xmlns:a16="http://schemas.microsoft.com/office/drawing/2014/main" id="{B8C38570-B8CE-4391-965D-96EA7E553A20}"/>
                      </a:ext>
                    </a:extLst>
                  </p:cNvPr>
                  <p:cNvGrpSpPr/>
                  <p:nvPr/>
                </p:nvGrpSpPr>
                <p:grpSpPr>
                  <a:xfrm>
                    <a:off x="7985258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146" name="Trapezoid 145">
                      <a:extLst>
                        <a:ext uri="{FF2B5EF4-FFF2-40B4-BE49-F238E27FC236}">
                          <a16:creationId xmlns:a16="http://schemas.microsoft.com/office/drawing/2014/main" id="{7C551ED7-B416-4A76-BA45-8E5CD4F6CEF0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47" name="Rectangle 146">
                      <a:extLst>
                        <a:ext uri="{FF2B5EF4-FFF2-40B4-BE49-F238E27FC236}">
                          <a16:creationId xmlns:a16="http://schemas.microsoft.com/office/drawing/2014/main" id="{A4ECB9C1-C360-47BC-897F-19962C68602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128" name="Group 127">
                    <a:extLst>
                      <a:ext uri="{FF2B5EF4-FFF2-40B4-BE49-F238E27FC236}">
                        <a16:creationId xmlns:a16="http://schemas.microsoft.com/office/drawing/2014/main" id="{1E7F6735-32EE-4712-96F1-88DF0B2FC3C9}"/>
                      </a:ext>
                    </a:extLst>
                  </p:cNvPr>
                  <p:cNvGrpSpPr/>
                  <p:nvPr/>
                </p:nvGrpSpPr>
                <p:grpSpPr>
                  <a:xfrm>
                    <a:off x="8543332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144" name="Trapezoid 143">
                      <a:extLst>
                        <a:ext uri="{FF2B5EF4-FFF2-40B4-BE49-F238E27FC236}">
                          <a16:creationId xmlns:a16="http://schemas.microsoft.com/office/drawing/2014/main" id="{481BBD51-7B45-4FB6-A5CB-86961FAD8DA3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45" name="Rectangle 144">
                      <a:extLst>
                        <a:ext uri="{FF2B5EF4-FFF2-40B4-BE49-F238E27FC236}">
                          <a16:creationId xmlns:a16="http://schemas.microsoft.com/office/drawing/2014/main" id="{0CDC87B5-AFDF-4824-A7A5-4B62AE1D3A4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129" name="Group 128">
                    <a:extLst>
                      <a:ext uri="{FF2B5EF4-FFF2-40B4-BE49-F238E27FC236}">
                        <a16:creationId xmlns:a16="http://schemas.microsoft.com/office/drawing/2014/main" id="{0A79700A-117D-4FA0-878A-D58E3A97D438}"/>
                      </a:ext>
                    </a:extLst>
                  </p:cNvPr>
                  <p:cNvGrpSpPr/>
                  <p:nvPr/>
                </p:nvGrpSpPr>
                <p:grpSpPr>
                  <a:xfrm>
                    <a:off x="9101406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142" name="Trapezoid 141">
                      <a:extLst>
                        <a:ext uri="{FF2B5EF4-FFF2-40B4-BE49-F238E27FC236}">
                          <a16:creationId xmlns:a16="http://schemas.microsoft.com/office/drawing/2014/main" id="{41A81996-7C8D-41D8-9420-473FCDFC773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43" name="Rectangle 142">
                      <a:extLst>
                        <a:ext uri="{FF2B5EF4-FFF2-40B4-BE49-F238E27FC236}">
                          <a16:creationId xmlns:a16="http://schemas.microsoft.com/office/drawing/2014/main" id="{97B11051-D69D-450D-9356-4AC1C06CFC2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130" name="Group 129">
                    <a:extLst>
                      <a:ext uri="{FF2B5EF4-FFF2-40B4-BE49-F238E27FC236}">
                        <a16:creationId xmlns:a16="http://schemas.microsoft.com/office/drawing/2014/main" id="{B01DDE6B-3AF3-49E1-9E07-446F2B3634E3}"/>
                      </a:ext>
                    </a:extLst>
                  </p:cNvPr>
                  <p:cNvGrpSpPr/>
                  <p:nvPr/>
                </p:nvGrpSpPr>
                <p:grpSpPr>
                  <a:xfrm>
                    <a:off x="9659480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140" name="Trapezoid 139">
                      <a:extLst>
                        <a:ext uri="{FF2B5EF4-FFF2-40B4-BE49-F238E27FC236}">
                          <a16:creationId xmlns:a16="http://schemas.microsoft.com/office/drawing/2014/main" id="{FE6CE8C4-EBE6-40F8-9E77-B287E5EBEED4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41" name="Rectangle 140">
                      <a:extLst>
                        <a:ext uri="{FF2B5EF4-FFF2-40B4-BE49-F238E27FC236}">
                          <a16:creationId xmlns:a16="http://schemas.microsoft.com/office/drawing/2014/main" id="{A5B95334-96F1-4B4A-BAF7-1BCBFCEAAD3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131" name="Group 130">
                    <a:extLst>
                      <a:ext uri="{FF2B5EF4-FFF2-40B4-BE49-F238E27FC236}">
                        <a16:creationId xmlns:a16="http://schemas.microsoft.com/office/drawing/2014/main" id="{037B55FD-42F9-4CD5-AD34-3C82EC670A59}"/>
                      </a:ext>
                    </a:extLst>
                  </p:cNvPr>
                  <p:cNvGrpSpPr/>
                  <p:nvPr/>
                </p:nvGrpSpPr>
                <p:grpSpPr>
                  <a:xfrm>
                    <a:off x="10217554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138" name="Trapezoid 137">
                      <a:extLst>
                        <a:ext uri="{FF2B5EF4-FFF2-40B4-BE49-F238E27FC236}">
                          <a16:creationId xmlns:a16="http://schemas.microsoft.com/office/drawing/2014/main" id="{8A367F52-8D72-4BC1-8FF0-2EA6EDCA3E3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39" name="Rectangle 138">
                      <a:extLst>
                        <a:ext uri="{FF2B5EF4-FFF2-40B4-BE49-F238E27FC236}">
                          <a16:creationId xmlns:a16="http://schemas.microsoft.com/office/drawing/2014/main" id="{EDAF7B6D-E8A8-4BD1-9A50-7822944E477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132" name="Group 131">
                    <a:extLst>
                      <a:ext uri="{FF2B5EF4-FFF2-40B4-BE49-F238E27FC236}">
                        <a16:creationId xmlns:a16="http://schemas.microsoft.com/office/drawing/2014/main" id="{4AC3394C-174F-4AB0-B770-41D3798740F4}"/>
                      </a:ext>
                    </a:extLst>
                  </p:cNvPr>
                  <p:cNvGrpSpPr/>
                  <p:nvPr/>
                </p:nvGrpSpPr>
                <p:grpSpPr>
                  <a:xfrm>
                    <a:off x="10775628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136" name="Trapezoid 135">
                      <a:extLst>
                        <a:ext uri="{FF2B5EF4-FFF2-40B4-BE49-F238E27FC236}">
                          <a16:creationId xmlns:a16="http://schemas.microsoft.com/office/drawing/2014/main" id="{8F782C64-0E9E-41D0-976A-3FBD78399D5A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37" name="Rectangle 136">
                      <a:extLst>
                        <a:ext uri="{FF2B5EF4-FFF2-40B4-BE49-F238E27FC236}">
                          <a16:creationId xmlns:a16="http://schemas.microsoft.com/office/drawing/2014/main" id="{14A18BA8-5EC9-4F29-89DE-76E4722F35D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  <p:grpSp>
                <p:nvGrpSpPr>
                  <p:cNvPr id="133" name="Group 132">
                    <a:extLst>
                      <a:ext uri="{FF2B5EF4-FFF2-40B4-BE49-F238E27FC236}">
                        <a16:creationId xmlns:a16="http://schemas.microsoft.com/office/drawing/2014/main" id="{A05DAA02-BB62-4307-80DC-AAB6E1380593}"/>
                      </a:ext>
                    </a:extLst>
                  </p:cNvPr>
                  <p:cNvGrpSpPr/>
                  <p:nvPr/>
                </p:nvGrpSpPr>
                <p:grpSpPr>
                  <a:xfrm>
                    <a:off x="11333699" y="4297680"/>
                    <a:ext cx="365760" cy="317435"/>
                    <a:chOff x="2962592" y="4288855"/>
                    <a:chExt cx="365760" cy="317435"/>
                  </a:xfrm>
                </p:grpSpPr>
                <p:sp>
                  <p:nvSpPr>
                    <p:cNvPr id="134" name="Trapezoid 133">
                      <a:extLst>
                        <a:ext uri="{FF2B5EF4-FFF2-40B4-BE49-F238E27FC236}">
                          <a16:creationId xmlns:a16="http://schemas.microsoft.com/office/drawing/2014/main" id="{CA71F111-38DA-4061-B229-C6B7F693FE8B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962592" y="4331970"/>
                      <a:ext cx="365760" cy="274320"/>
                    </a:xfrm>
                    <a:prstGeom prst="trapezoid">
                      <a:avLst>
                        <a:gd name="adj" fmla="val 33681"/>
                      </a:avLst>
                    </a:prstGeom>
                    <a:solidFill>
                      <a:srgbClr val="FF99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135" name="Rectangle 134">
                      <a:extLst>
                        <a:ext uri="{FF2B5EF4-FFF2-40B4-BE49-F238E27FC236}">
                          <a16:creationId xmlns:a16="http://schemas.microsoft.com/office/drawing/2014/main" id="{16E48EC4-71BB-4A41-B135-477D4ADD855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054032" y="4288855"/>
                      <a:ext cx="182880" cy="4572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</p:grpSp>
            <p:sp>
              <p:nvSpPr>
                <p:cNvPr id="117" name="Rectangle 116">
                  <a:extLst>
                    <a:ext uri="{FF2B5EF4-FFF2-40B4-BE49-F238E27FC236}">
                      <a16:creationId xmlns:a16="http://schemas.microsoft.com/office/drawing/2014/main" id="{D14FFA8E-869B-4A43-8F87-40631ADAE4A5}"/>
                    </a:ext>
                  </a:extLst>
                </p:cNvPr>
                <p:cNvSpPr/>
                <p:nvPr/>
              </p:nvSpPr>
              <p:spPr bwMode="auto">
                <a:xfrm>
                  <a:off x="1912210" y="4619879"/>
                  <a:ext cx="8732520" cy="45720"/>
                </a:xfrm>
                <a:prstGeom prst="rect">
                  <a:avLst/>
                </a:prstGeom>
                <a:solidFill>
                  <a:srgbClr val="000000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</p:grp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B455753-E3F5-48F8-A4E1-6BC37113C17A}"/>
                  </a:ext>
                </a:extLst>
              </p:cNvPr>
              <p:cNvSpPr/>
              <p:nvPr/>
            </p:nvSpPr>
            <p:spPr bwMode="auto">
              <a:xfrm>
                <a:off x="1688784" y="5905302"/>
                <a:ext cx="8732520" cy="365760"/>
              </a:xfrm>
              <a:prstGeom prst="rect">
                <a:avLst/>
              </a:prstGeom>
              <a:solidFill>
                <a:srgbClr val="CC66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ucida Sans" charset="0"/>
                </a:endParaRP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215EF659-F3E0-4896-A9D7-20A7E58D4D57}"/>
                  </a:ext>
                </a:extLst>
              </p:cNvPr>
              <p:cNvGrpSpPr/>
              <p:nvPr/>
            </p:nvGrpSpPr>
            <p:grpSpPr>
              <a:xfrm>
                <a:off x="1595115" y="6248453"/>
                <a:ext cx="8919858" cy="91440"/>
                <a:chOff x="1797452" y="5800025"/>
                <a:chExt cx="8919858" cy="91440"/>
              </a:xfrm>
            </p:grpSpPr>
            <p:sp>
              <p:nvSpPr>
                <p:cNvPr id="98" name="Rectangle 97">
                  <a:extLst>
                    <a:ext uri="{FF2B5EF4-FFF2-40B4-BE49-F238E27FC236}">
                      <a16:creationId xmlns:a16="http://schemas.microsoft.com/office/drawing/2014/main" id="{D4F060A2-6DEB-435F-87E5-475241441BCB}"/>
                    </a:ext>
                  </a:extLst>
                </p:cNvPr>
                <p:cNvSpPr/>
                <p:nvPr/>
              </p:nvSpPr>
              <p:spPr bwMode="auto">
                <a:xfrm>
                  <a:off x="1891120" y="5822885"/>
                  <a:ext cx="8732520" cy="45720"/>
                </a:xfrm>
                <a:prstGeom prst="rect">
                  <a:avLst/>
                </a:prstGeom>
                <a:solidFill>
                  <a:srgbClr val="00B05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99" name="Rectangle 98">
                  <a:extLst>
                    <a:ext uri="{FF2B5EF4-FFF2-40B4-BE49-F238E27FC236}">
                      <a16:creationId xmlns:a16="http://schemas.microsoft.com/office/drawing/2014/main" id="{7983446A-B8E3-4854-9246-B299A3859FA6}"/>
                    </a:ext>
                  </a:extLst>
                </p:cNvPr>
                <p:cNvSpPr/>
                <p:nvPr/>
              </p:nvSpPr>
              <p:spPr bwMode="auto">
                <a:xfrm>
                  <a:off x="1797452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100" name="Rectangle 99">
                  <a:extLst>
                    <a:ext uri="{FF2B5EF4-FFF2-40B4-BE49-F238E27FC236}">
                      <a16:creationId xmlns:a16="http://schemas.microsoft.com/office/drawing/2014/main" id="{A6D0D249-FDB4-4F38-9A04-F55D3C859715}"/>
                    </a:ext>
                  </a:extLst>
                </p:cNvPr>
                <p:cNvSpPr/>
                <p:nvPr/>
              </p:nvSpPr>
              <p:spPr bwMode="auto">
                <a:xfrm>
                  <a:off x="2349228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101" name="Rectangle 100">
                  <a:extLst>
                    <a:ext uri="{FF2B5EF4-FFF2-40B4-BE49-F238E27FC236}">
                      <a16:creationId xmlns:a16="http://schemas.microsoft.com/office/drawing/2014/main" id="{941A4954-C786-4CD6-8486-0AE976CCF633}"/>
                    </a:ext>
                  </a:extLst>
                </p:cNvPr>
                <p:cNvSpPr/>
                <p:nvPr/>
              </p:nvSpPr>
              <p:spPr bwMode="auto">
                <a:xfrm>
                  <a:off x="6211660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102" name="Rectangle 101">
                  <a:extLst>
                    <a:ext uri="{FF2B5EF4-FFF2-40B4-BE49-F238E27FC236}">
                      <a16:creationId xmlns:a16="http://schemas.microsoft.com/office/drawing/2014/main" id="{9F8EA172-65F1-4292-BE90-91106CB1141A}"/>
                    </a:ext>
                  </a:extLst>
                </p:cNvPr>
                <p:cNvSpPr/>
                <p:nvPr/>
              </p:nvSpPr>
              <p:spPr bwMode="auto">
                <a:xfrm>
                  <a:off x="10625870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103" name="Rectangle 102">
                  <a:extLst>
                    <a:ext uri="{FF2B5EF4-FFF2-40B4-BE49-F238E27FC236}">
                      <a16:creationId xmlns:a16="http://schemas.microsoft.com/office/drawing/2014/main" id="{6DF71C35-770B-4A4D-BC67-E40CA044ED5D}"/>
                    </a:ext>
                  </a:extLst>
                </p:cNvPr>
                <p:cNvSpPr/>
                <p:nvPr/>
              </p:nvSpPr>
              <p:spPr bwMode="auto">
                <a:xfrm>
                  <a:off x="4004556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104" name="Rectangle 103">
                  <a:extLst>
                    <a:ext uri="{FF2B5EF4-FFF2-40B4-BE49-F238E27FC236}">
                      <a16:creationId xmlns:a16="http://schemas.microsoft.com/office/drawing/2014/main" id="{FCB6B71D-E966-4FA9-8840-3A6B655E4D45}"/>
                    </a:ext>
                  </a:extLst>
                </p:cNvPr>
                <p:cNvSpPr/>
                <p:nvPr/>
              </p:nvSpPr>
              <p:spPr bwMode="auto">
                <a:xfrm>
                  <a:off x="8418764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105" name="Rectangle 104">
                  <a:extLst>
                    <a:ext uri="{FF2B5EF4-FFF2-40B4-BE49-F238E27FC236}">
                      <a16:creationId xmlns:a16="http://schemas.microsoft.com/office/drawing/2014/main" id="{7439F151-2ADF-4D60-90D4-4FEEA3826B25}"/>
                    </a:ext>
                  </a:extLst>
                </p:cNvPr>
                <p:cNvSpPr/>
                <p:nvPr/>
              </p:nvSpPr>
              <p:spPr bwMode="auto">
                <a:xfrm>
                  <a:off x="2901004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106" name="Rectangle 105">
                  <a:extLst>
                    <a:ext uri="{FF2B5EF4-FFF2-40B4-BE49-F238E27FC236}">
                      <a16:creationId xmlns:a16="http://schemas.microsoft.com/office/drawing/2014/main" id="{BCB61E06-6BFD-4B97-A86F-76F6B46CADFB}"/>
                    </a:ext>
                  </a:extLst>
                </p:cNvPr>
                <p:cNvSpPr/>
                <p:nvPr/>
              </p:nvSpPr>
              <p:spPr bwMode="auto">
                <a:xfrm>
                  <a:off x="7315212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DBCD88CF-C672-4F72-8044-BE62C9A93220}"/>
                    </a:ext>
                  </a:extLst>
                </p:cNvPr>
                <p:cNvSpPr/>
                <p:nvPr/>
              </p:nvSpPr>
              <p:spPr bwMode="auto">
                <a:xfrm>
                  <a:off x="5108108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9F05682D-A24D-4083-A7EE-0CC879054E45}"/>
                    </a:ext>
                  </a:extLst>
                </p:cNvPr>
                <p:cNvSpPr/>
                <p:nvPr/>
              </p:nvSpPr>
              <p:spPr bwMode="auto">
                <a:xfrm>
                  <a:off x="9522316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3138A1C0-FE71-4FC7-8C03-D329C0949421}"/>
                    </a:ext>
                  </a:extLst>
                </p:cNvPr>
                <p:cNvSpPr/>
                <p:nvPr/>
              </p:nvSpPr>
              <p:spPr bwMode="auto">
                <a:xfrm>
                  <a:off x="6763436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A8BEFA4B-5DD3-41D6-BE26-C91843A85B5C}"/>
                    </a:ext>
                  </a:extLst>
                </p:cNvPr>
                <p:cNvSpPr/>
                <p:nvPr/>
              </p:nvSpPr>
              <p:spPr bwMode="auto">
                <a:xfrm>
                  <a:off x="4556332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E568555C-8FBA-47A7-9B34-454360F6E6AC}"/>
                    </a:ext>
                  </a:extLst>
                </p:cNvPr>
                <p:cNvSpPr/>
                <p:nvPr/>
              </p:nvSpPr>
              <p:spPr bwMode="auto">
                <a:xfrm>
                  <a:off x="8970540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112" name="Rectangle 111">
                  <a:extLst>
                    <a:ext uri="{FF2B5EF4-FFF2-40B4-BE49-F238E27FC236}">
                      <a16:creationId xmlns:a16="http://schemas.microsoft.com/office/drawing/2014/main" id="{943769BB-7E7B-486E-9BAF-E4DFCFDF3D14}"/>
                    </a:ext>
                  </a:extLst>
                </p:cNvPr>
                <p:cNvSpPr/>
                <p:nvPr/>
              </p:nvSpPr>
              <p:spPr bwMode="auto">
                <a:xfrm>
                  <a:off x="3452780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113" name="Rectangle 112">
                  <a:extLst>
                    <a:ext uri="{FF2B5EF4-FFF2-40B4-BE49-F238E27FC236}">
                      <a16:creationId xmlns:a16="http://schemas.microsoft.com/office/drawing/2014/main" id="{906B600C-3FBB-4A78-990F-4221E36BFBC2}"/>
                    </a:ext>
                  </a:extLst>
                </p:cNvPr>
                <p:cNvSpPr/>
                <p:nvPr/>
              </p:nvSpPr>
              <p:spPr bwMode="auto">
                <a:xfrm>
                  <a:off x="7866988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114" name="Rectangle 113">
                  <a:extLst>
                    <a:ext uri="{FF2B5EF4-FFF2-40B4-BE49-F238E27FC236}">
                      <a16:creationId xmlns:a16="http://schemas.microsoft.com/office/drawing/2014/main" id="{CFCBB974-4CAF-493B-BC5C-235AB23D50CA}"/>
                    </a:ext>
                  </a:extLst>
                </p:cNvPr>
                <p:cNvSpPr/>
                <p:nvPr/>
              </p:nvSpPr>
              <p:spPr bwMode="auto">
                <a:xfrm>
                  <a:off x="5659884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  <p:sp>
              <p:nvSpPr>
                <p:cNvPr id="115" name="Rectangle 114">
                  <a:extLst>
                    <a:ext uri="{FF2B5EF4-FFF2-40B4-BE49-F238E27FC236}">
                      <a16:creationId xmlns:a16="http://schemas.microsoft.com/office/drawing/2014/main" id="{4DFF4B93-B307-47EB-91F4-0EDBDF76BEF3}"/>
                    </a:ext>
                  </a:extLst>
                </p:cNvPr>
                <p:cNvSpPr/>
                <p:nvPr/>
              </p:nvSpPr>
              <p:spPr bwMode="auto">
                <a:xfrm>
                  <a:off x="10074092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Lucida Sans" charset="0"/>
                  </a:endParaRPr>
                </a:p>
              </p:txBody>
            </p:sp>
          </p:grp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0E127D4F-7A1E-48F4-8B16-25DA64A3618A}"/>
                  </a:ext>
                </a:extLst>
              </p:cNvPr>
              <p:cNvSpPr/>
              <p:nvPr/>
            </p:nvSpPr>
            <p:spPr bwMode="auto">
              <a:xfrm>
                <a:off x="1483044" y="6323950"/>
                <a:ext cx="9144000" cy="365760"/>
              </a:xfrm>
              <a:prstGeom prst="rect">
                <a:avLst/>
              </a:prstGeom>
              <a:pattFill prst="pct25">
                <a:fgClr>
                  <a:srgbClr val="CC6600"/>
                </a:fgClr>
                <a:bgClr>
                  <a:srgbClr val="FFFFFF"/>
                </a:bgClr>
              </a:patt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ucida Sans" charset="0"/>
                </a:endParaRPr>
              </a:p>
            </p:txBody>
          </p: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2D7BC2E5-49BA-4F26-B1D4-C79C37856EC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63044" y="3983603"/>
                <a:ext cx="10607040" cy="0"/>
              </a:xfrm>
              <a:prstGeom prst="line">
                <a:avLst/>
              </a:prstGeom>
              <a:solidFill>
                <a:srgbClr val="FF9900"/>
              </a:solidFill>
              <a:ln w="1016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44D188A6-9AB0-488C-A7DB-A5FFE7E169B9}"/>
                  </a:ext>
                </a:extLst>
              </p:cNvPr>
              <p:cNvGrpSpPr/>
              <p:nvPr/>
            </p:nvGrpSpPr>
            <p:grpSpPr>
              <a:xfrm>
                <a:off x="1702872" y="4611268"/>
                <a:ext cx="8734037" cy="365009"/>
                <a:chOff x="1852997" y="2641270"/>
                <a:chExt cx="8734037" cy="365009"/>
              </a:xfrm>
            </p:grpSpPr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1CC5F04D-54FA-44F7-BCC5-88F93CDAF56E}"/>
                    </a:ext>
                  </a:extLst>
                </p:cNvPr>
                <p:cNvGrpSpPr/>
                <p:nvPr/>
              </p:nvGrpSpPr>
              <p:grpSpPr>
                <a:xfrm>
                  <a:off x="1852997" y="2821518"/>
                  <a:ext cx="8732520" cy="184761"/>
                  <a:chOff x="1899146" y="1813123"/>
                  <a:chExt cx="8732520" cy="184761"/>
                </a:xfrm>
              </p:grpSpPr>
              <p:sp>
                <p:nvSpPr>
                  <p:cNvPr id="65" name="Trapezoid 64">
                    <a:extLst>
                      <a:ext uri="{FF2B5EF4-FFF2-40B4-BE49-F238E27FC236}">
                        <a16:creationId xmlns:a16="http://schemas.microsoft.com/office/drawing/2014/main" id="{978551A4-E9F6-4033-B5D3-7EE2D9CDB8D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1899146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66" name="Trapezoid 65">
                    <a:extLst>
                      <a:ext uri="{FF2B5EF4-FFF2-40B4-BE49-F238E27FC236}">
                        <a16:creationId xmlns:a16="http://schemas.microsoft.com/office/drawing/2014/main" id="{AA6EDB95-8BBB-402F-818F-351E247A574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2456942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67" name="Trapezoid 66">
                    <a:extLst>
                      <a:ext uri="{FF2B5EF4-FFF2-40B4-BE49-F238E27FC236}">
                        <a16:creationId xmlns:a16="http://schemas.microsoft.com/office/drawing/2014/main" id="{97A5FCCF-D600-4B93-9783-3995890B5F8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3014739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68" name="Trapezoid 67">
                    <a:extLst>
                      <a:ext uri="{FF2B5EF4-FFF2-40B4-BE49-F238E27FC236}">
                        <a16:creationId xmlns:a16="http://schemas.microsoft.com/office/drawing/2014/main" id="{86DC4A33-9612-40CF-A0C2-51BE34C0990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3572535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69" name="Trapezoid 68">
                    <a:extLst>
                      <a:ext uri="{FF2B5EF4-FFF2-40B4-BE49-F238E27FC236}">
                        <a16:creationId xmlns:a16="http://schemas.microsoft.com/office/drawing/2014/main" id="{773DA4D0-B9D5-42C9-9A27-FDC28FBE39B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4130331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70" name="Trapezoid 69">
                    <a:extLst>
                      <a:ext uri="{FF2B5EF4-FFF2-40B4-BE49-F238E27FC236}">
                        <a16:creationId xmlns:a16="http://schemas.microsoft.com/office/drawing/2014/main" id="{AAEED9BB-4351-4064-9A9B-CF6794EF524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4688128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71" name="Trapezoid 70">
                    <a:extLst>
                      <a:ext uri="{FF2B5EF4-FFF2-40B4-BE49-F238E27FC236}">
                        <a16:creationId xmlns:a16="http://schemas.microsoft.com/office/drawing/2014/main" id="{799326A8-502F-4609-B25D-56D77605B9C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5245924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72" name="Trapezoid 71">
                    <a:extLst>
                      <a:ext uri="{FF2B5EF4-FFF2-40B4-BE49-F238E27FC236}">
                        <a16:creationId xmlns:a16="http://schemas.microsoft.com/office/drawing/2014/main" id="{52EB3DF7-5CC8-4F14-B9C5-5AEDDFA21A0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5803720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73" name="Trapezoid 72">
                    <a:extLst>
                      <a:ext uri="{FF2B5EF4-FFF2-40B4-BE49-F238E27FC236}">
                        <a16:creationId xmlns:a16="http://schemas.microsoft.com/office/drawing/2014/main" id="{60C52A1B-FC5E-472A-8ADA-FD78F118FEB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6361517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74" name="Trapezoid 73">
                    <a:extLst>
                      <a:ext uri="{FF2B5EF4-FFF2-40B4-BE49-F238E27FC236}">
                        <a16:creationId xmlns:a16="http://schemas.microsoft.com/office/drawing/2014/main" id="{EAA2CF51-8134-4C4A-AE53-E68A5E24B1F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6919313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75" name="Trapezoid 74">
                    <a:extLst>
                      <a:ext uri="{FF2B5EF4-FFF2-40B4-BE49-F238E27FC236}">
                        <a16:creationId xmlns:a16="http://schemas.microsoft.com/office/drawing/2014/main" id="{E954B4A9-C92F-41A0-AA88-5F4058FC251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7477109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76" name="Trapezoid 75">
                    <a:extLst>
                      <a:ext uri="{FF2B5EF4-FFF2-40B4-BE49-F238E27FC236}">
                        <a16:creationId xmlns:a16="http://schemas.microsoft.com/office/drawing/2014/main" id="{0E45734D-47C7-4A13-92F7-6C5C3B56A22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8034906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77" name="Trapezoid 76">
                    <a:extLst>
                      <a:ext uri="{FF2B5EF4-FFF2-40B4-BE49-F238E27FC236}">
                        <a16:creationId xmlns:a16="http://schemas.microsoft.com/office/drawing/2014/main" id="{1A9D3691-8012-421F-97AB-50D07E627DE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8592702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78" name="Trapezoid 77">
                    <a:extLst>
                      <a:ext uri="{FF2B5EF4-FFF2-40B4-BE49-F238E27FC236}">
                        <a16:creationId xmlns:a16="http://schemas.microsoft.com/office/drawing/2014/main" id="{A454FCBD-CBB6-4BAB-9DA7-792CEAB42D8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9150498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79" name="Trapezoid 78">
                    <a:extLst>
                      <a:ext uri="{FF2B5EF4-FFF2-40B4-BE49-F238E27FC236}">
                        <a16:creationId xmlns:a16="http://schemas.microsoft.com/office/drawing/2014/main" id="{FA3F0ECB-0DDC-4032-B8BA-0C8E253F0BD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9708295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80" name="Trapezoid 79">
                    <a:extLst>
                      <a:ext uri="{FF2B5EF4-FFF2-40B4-BE49-F238E27FC236}">
                        <a16:creationId xmlns:a16="http://schemas.microsoft.com/office/drawing/2014/main" id="{57FF2E66-607A-48C1-9930-6A9B1DB5CDB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10266088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grpSp>
                <p:nvGrpSpPr>
                  <p:cNvPr id="81" name="Group 80">
                    <a:extLst>
                      <a:ext uri="{FF2B5EF4-FFF2-40B4-BE49-F238E27FC236}">
                        <a16:creationId xmlns:a16="http://schemas.microsoft.com/office/drawing/2014/main" id="{63B49141-EEE7-4831-8A9B-D578C3099B05}"/>
                      </a:ext>
                    </a:extLst>
                  </p:cNvPr>
                  <p:cNvGrpSpPr/>
                  <p:nvPr/>
                </p:nvGrpSpPr>
                <p:grpSpPr>
                  <a:xfrm>
                    <a:off x="1953919" y="1969663"/>
                    <a:ext cx="8622974" cy="28221"/>
                    <a:chOff x="1953919" y="1969663"/>
                    <a:chExt cx="8622974" cy="28221"/>
                  </a:xfrm>
                </p:grpSpPr>
                <p:sp>
                  <p:nvSpPr>
                    <p:cNvPr id="82" name="Rectangle 81">
                      <a:extLst>
                        <a:ext uri="{FF2B5EF4-FFF2-40B4-BE49-F238E27FC236}">
                          <a16:creationId xmlns:a16="http://schemas.microsoft.com/office/drawing/2014/main" id="{A2AA5DC7-E81D-4C4E-B48A-632614D346A1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1953919" y="1971268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83" name="Rectangle 82">
                      <a:extLst>
                        <a:ext uri="{FF2B5EF4-FFF2-40B4-BE49-F238E27FC236}">
                          <a16:creationId xmlns:a16="http://schemas.microsoft.com/office/drawing/2014/main" id="{6C6A5CD4-0018-473C-A6D4-0F88CB7F5C39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2511715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84" name="Rectangle 83">
                      <a:extLst>
                        <a:ext uri="{FF2B5EF4-FFF2-40B4-BE49-F238E27FC236}">
                          <a16:creationId xmlns:a16="http://schemas.microsoft.com/office/drawing/2014/main" id="{D3E4BF07-67DC-4B4C-90DF-DD294C4122A3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3069511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85" name="Rectangle 84">
                      <a:extLst>
                        <a:ext uri="{FF2B5EF4-FFF2-40B4-BE49-F238E27FC236}">
                          <a16:creationId xmlns:a16="http://schemas.microsoft.com/office/drawing/2014/main" id="{FCB7A7BE-274A-4B01-9129-E880E1DCA17B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3627307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86" name="Rectangle 85">
                      <a:extLst>
                        <a:ext uri="{FF2B5EF4-FFF2-40B4-BE49-F238E27FC236}">
                          <a16:creationId xmlns:a16="http://schemas.microsoft.com/office/drawing/2014/main" id="{0872E7EF-BF44-4E24-B67D-B4136279F40E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4185103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87" name="Rectangle 86">
                      <a:extLst>
                        <a:ext uri="{FF2B5EF4-FFF2-40B4-BE49-F238E27FC236}">
                          <a16:creationId xmlns:a16="http://schemas.microsoft.com/office/drawing/2014/main" id="{F6359CBE-6105-4338-841B-E140AA415AFF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4742899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88" name="Rectangle 87">
                      <a:extLst>
                        <a:ext uri="{FF2B5EF4-FFF2-40B4-BE49-F238E27FC236}">
                          <a16:creationId xmlns:a16="http://schemas.microsoft.com/office/drawing/2014/main" id="{ABF57C89-C691-48DB-BD0E-1C3CA9C1B68D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5300695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89" name="Rectangle 88">
                      <a:extLst>
                        <a:ext uri="{FF2B5EF4-FFF2-40B4-BE49-F238E27FC236}">
                          <a16:creationId xmlns:a16="http://schemas.microsoft.com/office/drawing/2014/main" id="{05CA8B16-756F-4295-8FF9-055F000187F8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5858491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90" name="Rectangle 89">
                      <a:extLst>
                        <a:ext uri="{FF2B5EF4-FFF2-40B4-BE49-F238E27FC236}">
                          <a16:creationId xmlns:a16="http://schemas.microsoft.com/office/drawing/2014/main" id="{61FEA096-40E3-4A13-9A41-05C6BC0A47F3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6416287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91" name="Rectangle 90">
                      <a:extLst>
                        <a:ext uri="{FF2B5EF4-FFF2-40B4-BE49-F238E27FC236}">
                          <a16:creationId xmlns:a16="http://schemas.microsoft.com/office/drawing/2014/main" id="{E405F11A-C00C-4339-94FE-B678D287E1F9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6974083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92" name="Rectangle 91">
                      <a:extLst>
                        <a:ext uri="{FF2B5EF4-FFF2-40B4-BE49-F238E27FC236}">
                          <a16:creationId xmlns:a16="http://schemas.microsoft.com/office/drawing/2014/main" id="{BA95748B-0727-4C87-B790-B1003E051B02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7531879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93" name="Rectangle 92">
                      <a:extLst>
                        <a:ext uri="{FF2B5EF4-FFF2-40B4-BE49-F238E27FC236}">
                          <a16:creationId xmlns:a16="http://schemas.microsoft.com/office/drawing/2014/main" id="{F12C60F3-CC7D-402D-BF37-D0FFDB8F8B44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8089675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94" name="Rectangle 93">
                      <a:extLst>
                        <a:ext uri="{FF2B5EF4-FFF2-40B4-BE49-F238E27FC236}">
                          <a16:creationId xmlns:a16="http://schemas.microsoft.com/office/drawing/2014/main" id="{B7A90C76-5BAC-4D3F-BA64-55807C6E02F2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8647471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95" name="Rectangle 94">
                      <a:extLst>
                        <a:ext uri="{FF2B5EF4-FFF2-40B4-BE49-F238E27FC236}">
                          <a16:creationId xmlns:a16="http://schemas.microsoft.com/office/drawing/2014/main" id="{605B1E0D-3903-4961-9EA7-BFD7FDCC3896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9205267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96" name="Rectangle 95">
                      <a:extLst>
                        <a:ext uri="{FF2B5EF4-FFF2-40B4-BE49-F238E27FC236}">
                          <a16:creationId xmlns:a16="http://schemas.microsoft.com/office/drawing/2014/main" id="{BFAD3DEC-8224-493B-863A-DBD83492CE40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9763063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97" name="Rectangle 96">
                      <a:extLst>
                        <a:ext uri="{FF2B5EF4-FFF2-40B4-BE49-F238E27FC236}">
                          <a16:creationId xmlns:a16="http://schemas.microsoft.com/office/drawing/2014/main" id="{E3C626F1-9A2A-416C-8523-6050D747F879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10320861" y="1971544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</p:grpSp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71DD74E9-27F4-4B54-8062-BCF01DE9ED4B}"/>
                    </a:ext>
                  </a:extLst>
                </p:cNvPr>
                <p:cNvGrpSpPr/>
                <p:nvPr/>
              </p:nvGrpSpPr>
              <p:grpSpPr>
                <a:xfrm flipV="1">
                  <a:off x="1854514" y="2641270"/>
                  <a:ext cx="8732520" cy="184761"/>
                  <a:chOff x="1899146" y="1813123"/>
                  <a:chExt cx="8732520" cy="184761"/>
                </a:xfrm>
              </p:grpSpPr>
              <p:sp>
                <p:nvSpPr>
                  <p:cNvPr id="32" name="Trapezoid 31">
                    <a:extLst>
                      <a:ext uri="{FF2B5EF4-FFF2-40B4-BE49-F238E27FC236}">
                        <a16:creationId xmlns:a16="http://schemas.microsoft.com/office/drawing/2014/main" id="{5C8CD48C-499E-4AA7-9FE4-6B8A041BA6F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1899146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33" name="Trapezoid 32">
                    <a:extLst>
                      <a:ext uri="{FF2B5EF4-FFF2-40B4-BE49-F238E27FC236}">
                        <a16:creationId xmlns:a16="http://schemas.microsoft.com/office/drawing/2014/main" id="{A5538A4C-57BF-4F9F-9D6A-6D99B1DED3C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2456942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34" name="Trapezoid 33">
                    <a:extLst>
                      <a:ext uri="{FF2B5EF4-FFF2-40B4-BE49-F238E27FC236}">
                        <a16:creationId xmlns:a16="http://schemas.microsoft.com/office/drawing/2014/main" id="{82E029C3-9724-4247-9C01-251F27D5AD2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3014739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35" name="Trapezoid 34">
                    <a:extLst>
                      <a:ext uri="{FF2B5EF4-FFF2-40B4-BE49-F238E27FC236}">
                        <a16:creationId xmlns:a16="http://schemas.microsoft.com/office/drawing/2014/main" id="{2D9FEB51-8509-433A-BDE9-A6D5B29A931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3572535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36" name="Trapezoid 35">
                    <a:extLst>
                      <a:ext uri="{FF2B5EF4-FFF2-40B4-BE49-F238E27FC236}">
                        <a16:creationId xmlns:a16="http://schemas.microsoft.com/office/drawing/2014/main" id="{77E436A1-DC5A-46B7-9C83-B3BF8F0D7BE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4130331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37" name="Trapezoid 36">
                    <a:extLst>
                      <a:ext uri="{FF2B5EF4-FFF2-40B4-BE49-F238E27FC236}">
                        <a16:creationId xmlns:a16="http://schemas.microsoft.com/office/drawing/2014/main" id="{5F49B1D3-26F3-4EBB-8265-210D2340BCC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4688128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38" name="Trapezoid 37">
                    <a:extLst>
                      <a:ext uri="{FF2B5EF4-FFF2-40B4-BE49-F238E27FC236}">
                        <a16:creationId xmlns:a16="http://schemas.microsoft.com/office/drawing/2014/main" id="{76FE9642-8C68-4578-9EB8-F70A532D09A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5245924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39" name="Trapezoid 38">
                    <a:extLst>
                      <a:ext uri="{FF2B5EF4-FFF2-40B4-BE49-F238E27FC236}">
                        <a16:creationId xmlns:a16="http://schemas.microsoft.com/office/drawing/2014/main" id="{DA9B5733-7C9E-43A8-ACE1-3DF6225EB1C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5803720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40" name="Trapezoid 39">
                    <a:extLst>
                      <a:ext uri="{FF2B5EF4-FFF2-40B4-BE49-F238E27FC236}">
                        <a16:creationId xmlns:a16="http://schemas.microsoft.com/office/drawing/2014/main" id="{EB0EAA43-9592-4736-94F2-B59D832C0CC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6361517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41" name="Trapezoid 40">
                    <a:extLst>
                      <a:ext uri="{FF2B5EF4-FFF2-40B4-BE49-F238E27FC236}">
                        <a16:creationId xmlns:a16="http://schemas.microsoft.com/office/drawing/2014/main" id="{F7191044-AC99-4C10-ABB3-47822D6F6BD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6919313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42" name="Trapezoid 41">
                    <a:extLst>
                      <a:ext uri="{FF2B5EF4-FFF2-40B4-BE49-F238E27FC236}">
                        <a16:creationId xmlns:a16="http://schemas.microsoft.com/office/drawing/2014/main" id="{6C589C9B-9F73-4E3C-AD14-FF2C9403A60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7477109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43" name="Trapezoid 42">
                    <a:extLst>
                      <a:ext uri="{FF2B5EF4-FFF2-40B4-BE49-F238E27FC236}">
                        <a16:creationId xmlns:a16="http://schemas.microsoft.com/office/drawing/2014/main" id="{8DD66A61-DF79-44D5-9025-6A2088A45DA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8034906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44" name="Trapezoid 43">
                    <a:extLst>
                      <a:ext uri="{FF2B5EF4-FFF2-40B4-BE49-F238E27FC236}">
                        <a16:creationId xmlns:a16="http://schemas.microsoft.com/office/drawing/2014/main" id="{7D600BAF-7462-4F0A-9153-E70D2CDBD7E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8592702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45" name="Trapezoid 44">
                    <a:extLst>
                      <a:ext uri="{FF2B5EF4-FFF2-40B4-BE49-F238E27FC236}">
                        <a16:creationId xmlns:a16="http://schemas.microsoft.com/office/drawing/2014/main" id="{8A422EC6-54C6-4D7F-BED9-98A88638DB3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9150498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46" name="Trapezoid 45">
                    <a:extLst>
                      <a:ext uri="{FF2B5EF4-FFF2-40B4-BE49-F238E27FC236}">
                        <a16:creationId xmlns:a16="http://schemas.microsoft.com/office/drawing/2014/main" id="{C42D41CC-D469-477B-81ED-B6F165409AD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9708295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sp>
                <p:nvSpPr>
                  <p:cNvPr id="47" name="Trapezoid 46">
                    <a:extLst>
                      <a:ext uri="{FF2B5EF4-FFF2-40B4-BE49-F238E27FC236}">
                        <a16:creationId xmlns:a16="http://schemas.microsoft.com/office/drawing/2014/main" id="{530F1B89-D61C-4E31-9BA7-43C4B28C432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10266088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Lucida Sans" charset="0"/>
                    </a:endParaRPr>
                  </a:p>
                </p:txBody>
              </p:sp>
              <p:grpSp>
                <p:nvGrpSpPr>
                  <p:cNvPr id="48" name="Group 47">
                    <a:extLst>
                      <a:ext uri="{FF2B5EF4-FFF2-40B4-BE49-F238E27FC236}">
                        <a16:creationId xmlns:a16="http://schemas.microsoft.com/office/drawing/2014/main" id="{8463E0AF-2AED-4866-BF14-E815AF9D8145}"/>
                      </a:ext>
                    </a:extLst>
                  </p:cNvPr>
                  <p:cNvGrpSpPr/>
                  <p:nvPr/>
                </p:nvGrpSpPr>
                <p:grpSpPr>
                  <a:xfrm>
                    <a:off x="1953919" y="1969663"/>
                    <a:ext cx="8622974" cy="28221"/>
                    <a:chOff x="1953919" y="1969663"/>
                    <a:chExt cx="8622974" cy="28221"/>
                  </a:xfrm>
                </p:grpSpPr>
                <p:sp>
                  <p:nvSpPr>
                    <p:cNvPr id="49" name="Rectangle 48">
                      <a:extLst>
                        <a:ext uri="{FF2B5EF4-FFF2-40B4-BE49-F238E27FC236}">
                          <a16:creationId xmlns:a16="http://schemas.microsoft.com/office/drawing/2014/main" id="{8265932B-8B66-43BC-A280-6E3131A55674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1953919" y="1971268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50" name="Rectangle 49">
                      <a:extLst>
                        <a:ext uri="{FF2B5EF4-FFF2-40B4-BE49-F238E27FC236}">
                          <a16:creationId xmlns:a16="http://schemas.microsoft.com/office/drawing/2014/main" id="{4DA5FCF0-55DA-4315-931F-9C4A875DC46B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2511715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51" name="Rectangle 50">
                      <a:extLst>
                        <a:ext uri="{FF2B5EF4-FFF2-40B4-BE49-F238E27FC236}">
                          <a16:creationId xmlns:a16="http://schemas.microsoft.com/office/drawing/2014/main" id="{7A3C9A16-4A59-47B9-8068-1F98F9809B59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3069511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52" name="Rectangle 51">
                      <a:extLst>
                        <a:ext uri="{FF2B5EF4-FFF2-40B4-BE49-F238E27FC236}">
                          <a16:creationId xmlns:a16="http://schemas.microsoft.com/office/drawing/2014/main" id="{D73A7D85-A466-4C97-B8D3-635CFD997B2D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3627307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53" name="Rectangle 52">
                      <a:extLst>
                        <a:ext uri="{FF2B5EF4-FFF2-40B4-BE49-F238E27FC236}">
                          <a16:creationId xmlns:a16="http://schemas.microsoft.com/office/drawing/2014/main" id="{50D86ADB-B288-413E-B637-A2AF6274656B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4185103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54" name="Rectangle 53">
                      <a:extLst>
                        <a:ext uri="{FF2B5EF4-FFF2-40B4-BE49-F238E27FC236}">
                          <a16:creationId xmlns:a16="http://schemas.microsoft.com/office/drawing/2014/main" id="{67E16D59-EFF4-4026-936F-DCADA89A2B04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4742899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55" name="Rectangle 54">
                      <a:extLst>
                        <a:ext uri="{FF2B5EF4-FFF2-40B4-BE49-F238E27FC236}">
                          <a16:creationId xmlns:a16="http://schemas.microsoft.com/office/drawing/2014/main" id="{B4F15E98-071D-4A00-87DC-1C371D2E92F6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5300695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56" name="Rectangle 55">
                      <a:extLst>
                        <a:ext uri="{FF2B5EF4-FFF2-40B4-BE49-F238E27FC236}">
                          <a16:creationId xmlns:a16="http://schemas.microsoft.com/office/drawing/2014/main" id="{B7CD7B0E-CCCF-48B9-88F6-84C257EB979A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5858491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57" name="Rectangle 56">
                      <a:extLst>
                        <a:ext uri="{FF2B5EF4-FFF2-40B4-BE49-F238E27FC236}">
                          <a16:creationId xmlns:a16="http://schemas.microsoft.com/office/drawing/2014/main" id="{321C14CB-B30E-4A44-BDAF-92F0E67B9A3F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6416287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58" name="Rectangle 57">
                      <a:extLst>
                        <a:ext uri="{FF2B5EF4-FFF2-40B4-BE49-F238E27FC236}">
                          <a16:creationId xmlns:a16="http://schemas.microsoft.com/office/drawing/2014/main" id="{2DFEEC52-ACB6-4A98-9A0F-20F5BF3D110C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6974083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59" name="Rectangle 58">
                      <a:extLst>
                        <a:ext uri="{FF2B5EF4-FFF2-40B4-BE49-F238E27FC236}">
                          <a16:creationId xmlns:a16="http://schemas.microsoft.com/office/drawing/2014/main" id="{0171EDB0-A2E0-4145-9C9D-28276879299C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7531879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60" name="Rectangle 59">
                      <a:extLst>
                        <a:ext uri="{FF2B5EF4-FFF2-40B4-BE49-F238E27FC236}">
                          <a16:creationId xmlns:a16="http://schemas.microsoft.com/office/drawing/2014/main" id="{B1F10F09-D635-4C52-BAA7-55CC31AC3CAC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8089675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61" name="Rectangle 60">
                      <a:extLst>
                        <a:ext uri="{FF2B5EF4-FFF2-40B4-BE49-F238E27FC236}">
                          <a16:creationId xmlns:a16="http://schemas.microsoft.com/office/drawing/2014/main" id="{62FF2B18-466B-4ED8-89BF-87B6439C30BA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8647471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62" name="Rectangle 61">
                      <a:extLst>
                        <a:ext uri="{FF2B5EF4-FFF2-40B4-BE49-F238E27FC236}">
                          <a16:creationId xmlns:a16="http://schemas.microsoft.com/office/drawing/2014/main" id="{3060B75B-BEB3-41D5-97B2-AAA93B26DA97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9205267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63" name="Rectangle 62">
                      <a:extLst>
                        <a:ext uri="{FF2B5EF4-FFF2-40B4-BE49-F238E27FC236}">
                          <a16:creationId xmlns:a16="http://schemas.microsoft.com/office/drawing/2014/main" id="{C0DEBCF4-C276-4E92-B3E9-26D2E3950341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9763063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  <p:sp>
                  <p:nvSpPr>
                    <p:cNvPr id="64" name="Rectangle 63">
                      <a:extLst>
                        <a:ext uri="{FF2B5EF4-FFF2-40B4-BE49-F238E27FC236}">
                          <a16:creationId xmlns:a16="http://schemas.microsoft.com/office/drawing/2014/main" id="{22DDDE92-79E2-4FC3-A8FD-D32CC4194A97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10320861" y="1971544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Lucida Sans" charset="0"/>
                      </a:endParaRPr>
                    </a:p>
                  </p:txBody>
                </p:sp>
              </p:grpSp>
            </p:grpSp>
          </p:grp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55CBE78E-624F-4001-9FED-0C0D64B8C187}"/>
                  </a:ext>
                </a:extLst>
              </p:cNvPr>
              <p:cNvSpPr/>
              <p:nvPr/>
            </p:nvSpPr>
            <p:spPr bwMode="auto">
              <a:xfrm>
                <a:off x="740005" y="-1388180"/>
                <a:ext cx="740586" cy="8077890"/>
              </a:xfrm>
              <a:prstGeom prst="rect">
                <a:avLst/>
              </a:prstGeom>
              <a:solidFill>
                <a:srgbClr val="000000"/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ucida Sans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9DED1669-7CF7-440E-A41B-E371FD757B4B}"/>
                  </a:ext>
                </a:extLst>
              </p:cNvPr>
              <p:cNvSpPr/>
              <p:nvPr/>
            </p:nvSpPr>
            <p:spPr bwMode="auto">
              <a:xfrm>
                <a:off x="10629498" y="-1388183"/>
                <a:ext cx="740586" cy="8077896"/>
              </a:xfrm>
              <a:prstGeom prst="rect">
                <a:avLst/>
              </a:prstGeom>
              <a:solidFill>
                <a:srgbClr val="000000"/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ucida Sans" charset="0"/>
                </a:endParaRPr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40F86D9-E380-4B3F-8980-44EAC22E4C47}"/>
                </a:ext>
              </a:extLst>
            </p:cNvPr>
            <p:cNvSpPr/>
            <p:nvPr/>
          </p:nvSpPr>
          <p:spPr bwMode="auto">
            <a:xfrm>
              <a:off x="3274207" y="2483458"/>
              <a:ext cx="6212149" cy="1730158"/>
            </a:xfrm>
            <a:prstGeom prst="rect">
              <a:avLst/>
            </a:prstGeom>
            <a:pattFill prst="pct10">
              <a:fgClr>
                <a:srgbClr val="CC6600"/>
              </a:fgClr>
              <a:bgClr>
                <a:srgbClr val="FFFFFF"/>
              </a:bgClr>
            </a:pattFill>
            <a:ln w="127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Sans" charset="0"/>
              </a:endParaRP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E53CB5C3-C41B-4A03-9B27-5D2A8D01EF70}"/>
                </a:ext>
              </a:extLst>
            </p:cNvPr>
            <p:cNvCxnSpPr>
              <a:cxnSpLocks/>
            </p:cNvCxnSpPr>
            <p:nvPr/>
          </p:nvCxnSpPr>
          <p:spPr>
            <a:xfrm>
              <a:off x="3956884" y="1378463"/>
              <a:ext cx="0" cy="36576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4825AD6-86ED-4658-9677-C822A10E5474}"/>
                </a:ext>
              </a:extLst>
            </p:cNvPr>
            <p:cNvSpPr txBox="1"/>
            <p:nvPr/>
          </p:nvSpPr>
          <p:spPr>
            <a:xfrm>
              <a:off x="4024222" y="1317814"/>
              <a:ext cx="999991" cy="487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 mm</a:t>
              </a:r>
              <a:endParaRPr lang="fr-FR" dirty="0"/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F840507A-6A94-4ECC-9CD5-9544BFAA54C0}"/>
                </a:ext>
              </a:extLst>
            </p:cNvPr>
            <p:cNvCxnSpPr>
              <a:cxnSpLocks/>
            </p:cNvCxnSpPr>
            <p:nvPr/>
          </p:nvCxnSpPr>
          <p:spPr>
            <a:xfrm>
              <a:off x="3964410" y="1980065"/>
              <a:ext cx="0" cy="36576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45B21E9-B711-40F1-AD24-E4E2641969BD}"/>
                </a:ext>
              </a:extLst>
            </p:cNvPr>
            <p:cNvSpPr txBox="1"/>
            <p:nvPr/>
          </p:nvSpPr>
          <p:spPr>
            <a:xfrm>
              <a:off x="4046887" y="1919415"/>
              <a:ext cx="999991" cy="487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 mm</a:t>
              </a:r>
              <a:endParaRPr lang="fr-FR" dirty="0"/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F6165D7C-5F78-438C-A6DD-8A32AD275279}"/>
                </a:ext>
              </a:extLst>
            </p:cNvPr>
            <p:cNvCxnSpPr>
              <a:cxnSpLocks/>
            </p:cNvCxnSpPr>
            <p:nvPr/>
          </p:nvCxnSpPr>
          <p:spPr>
            <a:xfrm>
              <a:off x="3920196" y="4307218"/>
              <a:ext cx="0" cy="36576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04146B8-9078-46E8-80E3-8248DA1740C0}"/>
                </a:ext>
              </a:extLst>
            </p:cNvPr>
            <p:cNvSpPr txBox="1"/>
            <p:nvPr/>
          </p:nvSpPr>
          <p:spPr>
            <a:xfrm>
              <a:off x="3987535" y="4246568"/>
              <a:ext cx="999991" cy="487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 mm</a:t>
              </a:r>
              <a:endParaRPr lang="fr-FR" dirty="0"/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5C7359C2-8714-4178-8D12-FDAD0BCE50A8}"/>
                </a:ext>
              </a:extLst>
            </p:cNvPr>
            <p:cNvCxnSpPr>
              <a:cxnSpLocks/>
            </p:cNvCxnSpPr>
            <p:nvPr/>
          </p:nvCxnSpPr>
          <p:spPr>
            <a:xfrm>
              <a:off x="3920196" y="4921378"/>
              <a:ext cx="0" cy="36576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90489C2-EFA7-47CB-B94A-8F900E840124}"/>
                </a:ext>
              </a:extLst>
            </p:cNvPr>
            <p:cNvSpPr txBox="1"/>
            <p:nvPr/>
          </p:nvSpPr>
          <p:spPr>
            <a:xfrm>
              <a:off x="4002673" y="4860729"/>
              <a:ext cx="999991" cy="487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 mm</a:t>
              </a:r>
              <a:endParaRPr lang="fr-FR" dirty="0"/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D66A4300-666D-4346-B76C-C2C73B5C043F}"/>
                </a:ext>
              </a:extLst>
            </p:cNvPr>
            <p:cNvCxnSpPr>
              <a:cxnSpLocks/>
            </p:cNvCxnSpPr>
            <p:nvPr/>
          </p:nvCxnSpPr>
          <p:spPr>
            <a:xfrm>
              <a:off x="3926731" y="2500522"/>
              <a:ext cx="0" cy="169164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E583CE6-DF0E-42A1-89F3-AFABAEE046A4}"/>
                </a:ext>
              </a:extLst>
            </p:cNvPr>
            <p:cNvSpPr txBox="1"/>
            <p:nvPr/>
          </p:nvSpPr>
          <p:spPr>
            <a:xfrm rot="5400000">
              <a:off x="3710212" y="2964669"/>
              <a:ext cx="1790421" cy="827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15 mm honeycomb</a:t>
              </a:r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38178033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59;p4">
            <a:extLst>
              <a:ext uri="{FF2B5EF4-FFF2-40B4-BE49-F238E27FC236}">
                <a16:creationId xmlns:a16="http://schemas.microsoft.com/office/drawing/2014/main" id="{C58EE701-C994-40B5-A43F-3EB5AACB88C2}"/>
              </a:ext>
            </a:extLst>
          </p:cNvPr>
          <p:cNvSpPr txBox="1"/>
          <p:nvPr/>
        </p:nvSpPr>
        <p:spPr>
          <a:xfrm>
            <a:off x="0" y="-1"/>
            <a:ext cx="12192000" cy="1188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20000"/>
          </a:bodyPr>
          <a:lstStyle/>
          <a:p>
            <a:pPr algn="ctr">
              <a:lnSpc>
                <a:spcPct val="150000"/>
              </a:lnSpc>
              <a:buClr>
                <a:srgbClr val="C00000"/>
              </a:buClr>
              <a:buSzPts val="2400"/>
            </a:pPr>
            <a:r>
              <a:rPr lang="en-US" sz="2800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FY23 Proposal: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>
                <a:solidFill>
                  <a:schemeClr val="tx1"/>
                </a:solidFill>
              </a:rPr>
              <a:t>Florida Tech</a:t>
            </a:r>
            <a:endParaRPr lang="en-US" sz="2800" dirty="0">
              <a:solidFill>
                <a:srgbClr val="C00000"/>
              </a:solidFill>
            </a:endParaRPr>
          </a:p>
          <a:p>
            <a:pPr algn="ctr">
              <a:lnSpc>
                <a:spcPct val="150000"/>
              </a:lnSpc>
              <a:buClr>
                <a:srgbClr val="C00000"/>
              </a:buClr>
              <a:buSzPts val="2400"/>
            </a:pPr>
            <a:r>
              <a:rPr lang="en-GB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Mechanically Stretched Double Thin-Gap GEM-µRWELL Hybrid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A296307-953B-9BB0-2A19-580E64045F52}"/>
                  </a:ext>
                </a:extLst>
              </p:cNvPr>
              <p:cNvSpPr txBox="1"/>
              <p:nvPr/>
            </p:nvSpPr>
            <p:spPr>
              <a:xfrm>
                <a:off x="1" y="1144098"/>
                <a:ext cx="12191999" cy="5304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lvl="4" indent="-285750">
                  <a:lnSpc>
                    <a:spcPct val="150000"/>
                  </a:lnSpc>
                  <a:spcAft>
                    <a:spcPts val="600"/>
                  </a:spcAft>
                  <a:buFont typeface="Wingdings" panose="05000000000000000000" pitchFamily="2" charset="2"/>
                  <a:buChar char="v"/>
                </a:pPr>
                <a:r>
                  <a:rPr lang="en-US" sz="1800" dirty="0">
                    <a:effectLst/>
                    <a:latin typeface="+mn-lt"/>
                  </a:rPr>
                  <a:t>Double-sided and 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+mn-lt"/>
                  </a:rPr>
                  <a:t>low-mass </a:t>
                </a:r>
                <a:r>
                  <a:rPr lang="en-US" sz="1800" dirty="0">
                    <a:solidFill>
                      <a:schemeClr val="tx1"/>
                    </a:solidFill>
                    <a:effectLst/>
                    <a:latin typeface="+mn-lt"/>
                  </a:rPr>
                  <a:t>thin-gap </a:t>
                </a:r>
                <a:r>
                  <a:rPr lang="en-US" sz="1800" dirty="0">
                    <a:effectLst/>
                    <a:latin typeface="+mn-lt"/>
                  </a:rPr>
                  <a:t>GEM-µRWELL hybrid detector of medium size (30 cm ✕ 30 cm active area)</a:t>
                </a:r>
                <a:endParaRPr lang="en-US" sz="1800" b="1" dirty="0">
                  <a:solidFill>
                    <a:srgbClr val="FF0000"/>
                  </a:solidFill>
                  <a:effectLst/>
                  <a:latin typeface="+mn-lt"/>
                </a:endParaRPr>
              </a:p>
              <a:p>
                <a:pPr marL="285750" indent="-285750">
                  <a:lnSpc>
                    <a:spcPct val="150000"/>
                  </a:lnSpc>
                  <a:spcAft>
                    <a:spcPts val="600"/>
                  </a:spcAft>
                  <a:buFont typeface="Wingdings" panose="05000000000000000000" pitchFamily="2" charset="2"/>
                  <a:buChar char="v"/>
                </a:pPr>
                <a:r>
                  <a:rPr lang="en-US" sz="1800" dirty="0">
                    <a:latin typeface="+mn-lt"/>
                  </a:rPr>
                  <a:t>F</a:t>
                </a:r>
                <a:r>
                  <a:rPr lang="en-US" sz="1800" dirty="0">
                    <a:effectLst/>
                    <a:latin typeface="+mn-lt"/>
                  </a:rPr>
                  <a:t>rame structure </a:t>
                </a:r>
                <a:r>
                  <a:rPr lang="en-US" sz="1800" dirty="0">
                    <a:latin typeface="+mn-lt"/>
                  </a:rPr>
                  <a:t>allows </a:t>
                </a:r>
                <a:r>
                  <a:rPr lang="en-US" sz="1800" dirty="0">
                    <a:effectLst/>
                    <a:latin typeface="+mn-lt"/>
                  </a:rPr>
                  <a:t>purely mechanical stretching of GEM foils and drift foils and assembly with minimal application of glue</a:t>
                </a:r>
                <a:endParaRPr lang="en-US" sz="1800" dirty="0">
                  <a:latin typeface="+mn-lt"/>
                </a:endParaRPr>
              </a:p>
              <a:p>
                <a:pPr marL="1097280" lvl="1" indent="-365760">
                  <a:lnSpc>
                    <a:spcPct val="150000"/>
                  </a:lnSpc>
                  <a:spcAft>
                    <a:spcPts val="600"/>
                  </a:spcAft>
                  <a:buFont typeface="Symbol" panose="05050102010706020507" pitchFamily="18" charset="2"/>
                  <a:buChar char="Þ"/>
                </a:pPr>
                <a:r>
                  <a:rPr lang="en-US" sz="1800" dirty="0">
                    <a:latin typeface="+mn-lt"/>
                  </a:rPr>
                  <a:t>Foil tension can be adjusted during assembly to ensure uniformity of small drift gap (0.5-1mm)</a:t>
                </a:r>
              </a:p>
              <a:p>
                <a:pPr marL="1097280" lvl="1" indent="-365760">
                  <a:lnSpc>
                    <a:spcPct val="150000"/>
                  </a:lnSpc>
                  <a:spcAft>
                    <a:spcPts val="600"/>
                  </a:spcAft>
                  <a:buFont typeface="Symbol" panose="05050102010706020507" pitchFamily="18" charset="2"/>
                  <a:buChar char="Þ"/>
                </a:pPr>
                <a:r>
                  <a:rPr lang="en-US" sz="1800" dirty="0">
                    <a:latin typeface="+mn-lt"/>
                  </a:rPr>
                  <a:t>Detector can be re-opened to access or swap out components</a:t>
                </a:r>
              </a:p>
              <a:p>
                <a:pPr marL="285750" lvl="2" indent="-285750">
                  <a:lnSpc>
                    <a:spcPct val="150000"/>
                  </a:lnSpc>
                  <a:spcAft>
                    <a:spcPts val="600"/>
                  </a:spcAft>
                  <a:buFont typeface="Wingdings" panose="05000000000000000000" pitchFamily="2" charset="2"/>
                  <a:buChar char="v"/>
                </a:pPr>
                <a:r>
                  <a:rPr lang="en-US" sz="1800" dirty="0">
                    <a:latin typeface="+mn-lt"/>
                  </a:rPr>
                  <a:t>Use carbon fiber (CF) to provide a stiff outer frame</a:t>
                </a:r>
              </a:p>
              <a:p>
                <a:pPr marL="285750" lvl="2" indent="-285750">
                  <a:lnSpc>
                    <a:spcPct val="150000"/>
                  </a:lnSpc>
                  <a:spcAft>
                    <a:spcPts val="600"/>
                  </a:spcAft>
                  <a:buFont typeface="Wingdings" panose="05000000000000000000" pitchFamily="2" charset="2"/>
                  <a:buChar char="v"/>
                </a:pPr>
                <a:r>
                  <a:rPr lang="en-US" sz="1800" dirty="0">
                    <a:latin typeface="+mn-lt"/>
                  </a:rPr>
                  <a:t>Build on experience with mechanically stretched Triple-GEMs from past eRD6 program &amp; CMS mass production</a:t>
                </a:r>
              </a:p>
              <a:p>
                <a:pPr marL="285750" lvl="2" indent="-285750">
                  <a:lnSpc>
                    <a:spcPct val="150000"/>
                  </a:lnSpc>
                  <a:spcAft>
                    <a:spcPts val="600"/>
                  </a:spcAft>
                  <a:buFont typeface="Wingdings" panose="05000000000000000000" pitchFamily="2" charset="2"/>
                  <a:buChar char="v"/>
                </a:pPr>
                <a:r>
                  <a:rPr lang="en-US" sz="1800" b="1" dirty="0">
                    <a:latin typeface="+mn-lt"/>
                  </a:rPr>
                  <a:t>Approach:</a:t>
                </a:r>
              </a:p>
              <a:p>
                <a:pPr marL="1097280" lvl="1" indent="-365760">
                  <a:lnSpc>
                    <a:spcPct val="150000"/>
                  </a:lnSpc>
                  <a:spcAft>
                    <a:spcPts val="600"/>
                  </a:spcAft>
                  <a:buFont typeface="Symbol" panose="05050102010706020507" pitchFamily="18" charset="2"/>
                  <a:buChar char="Þ"/>
                </a:pPr>
                <a:r>
                  <a:rPr lang="en-US" sz="1800" dirty="0">
                    <a:latin typeface="+mn-lt"/>
                  </a:rPr>
                  <a:t>Produce technical design and construct a mock-up of the mechanics</a:t>
                </a:r>
              </a:p>
              <a:p>
                <a:pPr marL="1097280" lvl="1" indent="-365760">
                  <a:lnSpc>
                    <a:spcPct val="150000"/>
                  </a:lnSpc>
                  <a:spcAft>
                    <a:spcPts val="600"/>
                  </a:spcAft>
                  <a:buFont typeface="Symbol" panose="05050102010706020507" pitchFamily="18" charset="2"/>
                  <a:buChar char="Þ"/>
                </a:pPr>
                <a:r>
                  <a:rPr lang="en-US" sz="1800" dirty="0">
                    <a:latin typeface="+mn-lt"/>
                  </a:rPr>
                  <a:t>Use Cu-clad Kapton foils as stand-ins for </a:t>
                </a:r>
                <a14:m>
                  <m:oMath xmlns:m="http://schemas.openxmlformats.org/officeDocument/2006/math">
                    <m:r>
                      <a:rPr lang="en-US" sz="1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1800" dirty="0">
                    <a:latin typeface="+mn-lt"/>
                  </a:rPr>
                  <a:t>RWELL and GEM foils</a:t>
                </a:r>
              </a:p>
              <a:p>
                <a:pPr marL="1097280" lvl="1" indent="-365760">
                  <a:lnSpc>
                    <a:spcPct val="150000"/>
                  </a:lnSpc>
                  <a:spcAft>
                    <a:spcPts val="600"/>
                  </a:spcAft>
                  <a:buFont typeface="Symbol" panose="05050102010706020507" pitchFamily="18" charset="2"/>
                  <a:buChar char="Þ"/>
                </a:pPr>
                <a:r>
                  <a:rPr lang="en-US" sz="1800" dirty="0">
                    <a:latin typeface="+mn-lt"/>
                  </a:rPr>
                  <a:t>Investigate and mitigate possible charging up of conductive CF frame with foils under HV </a:t>
                </a:r>
                <a:endParaRPr lang="en-US" sz="1800" dirty="0">
                  <a:effectLst/>
                  <a:latin typeface="+mn-lt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A296307-953B-9BB0-2A19-580E64045F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1144098"/>
                <a:ext cx="12191999" cy="5304016"/>
              </a:xfrm>
              <a:prstGeom prst="rect">
                <a:avLst/>
              </a:prstGeom>
              <a:blipFill>
                <a:blip r:embed="rId2"/>
                <a:stretch>
                  <a:fillRect l="-300" b="-92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173ECB9B-A780-BEDB-833E-575ECA6BFA92}"/>
              </a:ext>
            </a:extLst>
          </p:cNvPr>
          <p:cNvSpPr txBox="1"/>
          <p:nvPr/>
        </p:nvSpPr>
        <p:spPr>
          <a:xfrm>
            <a:off x="5638800" y="3390900"/>
            <a:ext cx="6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0940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59;p4">
            <a:extLst>
              <a:ext uri="{FF2B5EF4-FFF2-40B4-BE49-F238E27FC236}">
                <a16:creationId xmlns:a16="http://schemas.microsoft.com/office/drawing/2014/main" id="{59352EF2-3E91-4E70-8969-6959975DE949}"/>
              </a:ext>
            </a:extLst>
          </p:cNvPr>
          <p:cNvSpPr txBox="1"/>
          <p:nvPr/>
        </p:nvSpPr>
        <p:spPr>
          <a:xfrm>
            <a:off x="0" y="-1"/>
            <a:ext cx="12192000" cy="1188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20000"/>
          </a:bodyPr>
          <a:lstStyle/>
          <a:p>
            <a:pPr algn="ctr">
              <a:lnSpc>
                <a:spcPct val="150000"/>
              </a:lnSpc>
              <a:buClr>
                <a:srgbClr val="C00000"/>
              </a:buClr>
              <a:buSzPts val="2400"/>
            </a:pPr>
            <a:r>
              <a:rPr lang="en-US" sz="2800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FY23 Proposal: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>
                <a:solidFill>
                  <a:schemeClr val="tx1"/>
                </a:solidFill>
              </a:rPr>
              <a:t>Florida Tech</a:t>
            </a:r>
          </a:p>
          <a:p>
            <a:pPr algn="ctr">
              <a:lnSpc>
                <a:spcPct val="150000"/>
              </a:lnSpc>
              <a:buClr>
                <a:srgbClr val="C00000"/>
              </a:buClr>
              <a:buSzPts val="2400"/>
            </a:pPr>
            <a:r>
              <a:rPr lang="en-GB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Mechanically Stretched Double Thin-Gap GEM-µRWELL Hybrid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53DEF15-006B-49CE-A8CE-429EE8CE3A6F}"/>
              </a:ext>
            </a:extLst>
          </p:cNvPr>
          <p:cNvGrpSpPr/>
          <p:nvPr/>
        </p:nvGrpSpPr>
        <p:grpSpPr>
          <a:xfrm>
            <a:off x="-927" y="1265613"/>
            <a:ext cx="12193854" cy="5248682"/>
            <a:chOff x="71887" y="1251345"/>
            <a:chExt cx="12193854" cy="5248682"/>
          </a:xfrm>
        </p:grpSpPr>
        <p:sp>
          <p:nvSpPr>
            <p:cNvPr id="848" name="Rectangle 847">
              <a:extLst>
                <a:ext uri="{FF2B5EF4-FFF2-40B4-BE49-F238E27FC236}">
                  <a16:creationId xmlns:a16="http://schemas.microsoft.com/office/drawing/2014/main" id="{9E703E94-8A55-D6A5-74CA-9E962CF714C6}"/>
                </a:ext>
              </a:extLst>
            </p:cNvPr>
            <p:cNvSpPr/>
            <p:nvPr/>
          </p:nvSpPr>
          <p:spPr bwMode="auto">
            <a:xfrm>
              <a:off x="11224913" y="2308000"/>
              <a:ext cx="355935" cy="285393"/>
            </a:xfrm>
            <a:prstGeom prst="rect">
              <a:avLst/>
            </a:prstGeom>
            <a:solidFill>
              <a:srgbClr val="92D050">
                <a:alpha val="47059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grpSp>
          <p:nvGrpSpPr>
            <p:cNvPr id="426" name="Group 425">
              <a:extLst>
                <a:ext uri="{FF2B5EF4-FFF2-40B4-BE49-F238E27FC236}">
                  <a16:creationId xmlns:a16="http://schemas.microsoft.com/office/drawing/2014/main" id="{62E7E529-25EE-D6F8-2AD8-97CE9E9E0558}"/>
                </a:ext>
              </a:extLst>
            </p:cNvPr>
            <p:cNvGrpSpPr/>
            <p:nvPr/>
          </p:nvGrpSpPr>
          <p:grpSpPr>
            <a:xfrm>
              <a:off x="3661320" y="5511414"/>
              <a:ext cx="4949271" cy="158987"/>
              <a:chOff x="1910037" y="4297680"/>
              <a:chExt cx="8736867" cy="367919"/>
            </a:xfrm>
          </p:grpSpPr>
          <p:grpSp>
            <p:nvGrpSpPr>
              <p:cNvPr id="795" name="Group 794">
                <a:extLst>
                  <a:ext uri="{FF2B5EF4-FFF2-40B4-BE49-F238E27FC236}">
                    <a16:creationId xmlns:a16="http://schemas.microsoft.com/office/drawing/2014/main" id="{74CA217C-C6E3-A38A-6FA8-6AB8ADC1BEDC}"/>
                  </a:ext>
                </a:extLst>
              </p:cNvPr>
              <p:cNvGrpSpPr/>
              <p:nvPr/>
            </p:nvGrpSpPr>
            <p:grpSpPr>
              <a:xfrm>
                <a:off x="1910037" y="4297680"/>
                <a:ext cx="8736867" cy="317435"/>
                <a:chOff x="2962592" y="4297680"/>
                <a:chExt cx="8736867" cy="317435"/>
              </a:xfrm>
            </p:grpSpPr>
            <p:grpSp>
              <p:nvGrpSpPr>
                <p:cNvPr id="797" name="Group 796">
                  <a:extLst>
                    <a:ext uri="{FF2B5EF4-FFF2-40B4-BE49-F238E27FC236}">
                      <a16:creationId xmlns:a16="http://schemas.microsoft.com/office/drawing/2014/main" id="{D2B8D3E6-4334-ACEA-490C-96EBFF4A9EC0}"/>
                    </a:ext>
                  </a:extLst>
                </p:cNvPr>
                <p:cNvGrpSpPr/>
                <p:nvPr/>
              </p:nvGrpSpPr>
              <p:grpSpPr>
                <a:xfrm>
                  <a:off x="2962592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843" name="Trapezoid 842">
                    <a:extLst>
                      <a:ext uri="{FF2B5EF4-FFF2-40B4-BE49-F238E27FC236}">
                        <a16:creationId xmlns:a16="http://schemas.microsoft.com/office/drawing/2014/main" id="{2B0A4CD4-EA3D-5583-E494-F82E687A6B8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44" name="Rectangle 843">
                    <a:extLst>
                      <a:ext uri="{FF2B5EF4-FFF2-40B4-BE49-F238E27FC236}">
                        <a16:creationId xmlns:a16="http://schemas.microsoft.com/office/drawing/2014/main" id="{85FBB3EE-4EE6-2F7F-8EE4-069843DE6D4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798" name="Group 797">
                  <a:extLst>
                    <a:ext uri="{FF2B5EF4-FFF2-40B4-BE49-F238E27FC236}">
                      <a16:creationId xmlns:a16="http://schemas.microsoft.com/office/drawing/2014/main" id="{3237DE49-9894-D3EE-7848-85C1172BA45F}"/>
                    </a:ext>
                  </a:extLst>
                </p:cNvPr>
                <p:cNvGrpSpPr/>
                <p:nvPr/>
              </p:nvGrpSpPr>
              <p:grpSpPr>
                <a:xfrm>
                  <a:off x="3520666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841" name="Trapezoid 840">
                    <a:extLst>
                      <a:ext uri="{FF2B5EF4-FFF2-40B4-BE49-F238E27FC236}">
                        <a16:creationId xmlns:a16="http://schemas.microsoft.com/office/drawing/2014/main" id="{8512F912-3B54-CF50-6C74-B18C85A3A5E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42" name="Rectangle 841">
                    <a:extLst>
                      <a:ext uri="{FF2B5EF4-FFF2-40B4-BE49-F238E27FC236}">
                        <a16:creationId xmlns:a16="http://schemas.microsoft.com/office/drawing/2014/main" id="{1A55EDA0-33C2-ABB9-41FB-2DBEF2FB70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799" name="Group 798">
                  <a:extLst>
                    <a:ext uri="{FF2B5EF4-FFF2-40B4-BE49-F238E27FC236}">
                      <a16:creationId xmlns:a16="http://schemas.microsoft.com/office/drawing/2014/main" id="{8FD04AC7-B99D-82CC-EC74-9A88A185E6C7}"/>
                    </a:ext>
                  </a:extLst>
                </p:cNvPr>
                <p:cNvGrpSpPr/>
                <p:nvPr/>
              </p:nvGrpSpPr>
              <p:grpSpPr>
                <a:xfrm>
                  <a:off x="4078740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839" name="Trapezoid 838">
                    <a:extLst>
                      <a:ext uri="{FF2B5EF4-FFF2-40B4-BE49-F238E27FC236}">
                        <a16:creationId xmlns:a16="http://schemas.microsoft.com/office/drawing/2014/main" id="{2B6E7CA8-02D1-9E11-28D5-9555A4E5547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40" name="Rectangle 839">
                    <a:extLst>
                      <a:ext uri="{FF2B5EF4-FFF2-40B4-BE49-F238E27FC236}">
                        <a16:creationId xmlns:a16="http://schemas.microsoft.com/office/drawing/2014/main" id="{86D7DEB2-7BF2-E5E2-2672-15BE0500EC7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00" name="Group 799">
                  <a:extLst>
                    <a:ext uri="{FF2B5EF4-FFF2-40B4-BE49-F238E27FC236}">
                      <a16:creationId xmlns:a16="http://schemas.microsoft.com/office/drawing/2014/main" id="{C48F7B87-7983-AB0F-9E54-C172BCD82312}"/>
                    </a:ext>
                  </a:extLst>
                </p:cNvPr>
                <p:cNvGrpSpPr/>
                <p:nvPr/>
              </p:nvGrpSpPr>
              <p:grpSpPr>
                <a:xfrm>
                  <a:off x="4636814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837" name="Trapezoid 836">
                    <a:extLst>
                      <a:ext uri="{FF2B5EF4-FFF2-40B4-BE49-F238E27FC236}">
                        <a16:creationId xmlns:a16="http://schemas.microsoft.com/office/drawing/2014/main" id="{9E5C17EF-4719-6261-F564-E884AE6E91B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38" name="Rectangle 837">
                    <a:extLst>
                      <a:ext uri="{FF2B5EF4-FFF2-40B4-BE49-F238E27FC236}">
                        <a16:creationId xmlns:a16="http://schemas.microsoft.com/office/drawing/2014/main" id="{DE23580E-16E0-6560-A021-D31D316EFC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01" name="Group 800">
                  <a:extLst>
                    <a:ext uri="{FF2B5EF4-FFF2-40B4-BE49-F238E27FC236}">
                      <a16:creationId xmlns:a16="http://schemas.microsoft.com/office/drawing/2014/main" id="{0F7C3C50-B117-2C5F-BDD9-BC66A850E37D}"/>
                    </a:ext>
                  </a:extLst>
                </p:cNvPr>
                <p:cNvGrpSpPr/>
                <p:nvPr/>
              </p:nvGrpSpPr>
              <p:grpSpPr>
                <a:xfrm>
                  <a:off x="5194888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835" name="Trapezoid 834">
                    <a:extLst>
                      <a:ext uri="{FF2B5EF4-FFF2-40B4-BE49-F238E27FC236}">
                        <a16:creationId xmlns:a16="http://schemas.microsoft.com/office/drawing/2014/main" id="{90B45EA8-3E0D-7359-E42C-A747F468F0A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36" name="Rectangle 835">
                    <a:extLst>
                      <a:ext uri="{FF2B5EF4-FFF2-40B4-BE49-F238E27FC236}">
                        <a16:creationId xmlns:a16="http://schemas.microsoft.com/office/drawing/2014/main" id="{CAC928C1-9196-5A95-69EC-6FA096591B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02" name="Group 801">
                  <a:extLst>
                    <a:ext uri="{FF2B5EF4-FFF2-40B4-BE49-F238E27FC236}">
                      <a16:creationId xmlns:a16="http://schemas.microsoft.com/office/drawing/2014/main" id="{8A43865A-7C2D-2D30-5C68-C44D835D8653}"/>
                    </a:ext>
                  </a:extLst>
                </p:cNvPr>
                <p:cNvGrpSpPr/>
                <p:nvPr/>
              </p:nvGrpSpPr>
              <p:grpSpPr>
                <a:xfrm>
                  <a:off x="5752962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833" name="Trapezoid 832">
                    <a:extLst>
                      <a:ext uri="{FF2B5EF4-FFF2-40B4-BE49-F238E27FC236}">
                        <a16:creationId xmlns:a16="http://schemas.microsoft.com/office/drawing/2014/main" id="{352F9CFA-D7FF-2A2E-8A36-8EAA2C4D226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34" name="Rectangle 833">
                    <a:extLst>
                      <a:ext uri="{FF2B5EF4-FFF2-40B4-BE49-F238E27FC236}">
                        <a16:creationId xmlns:a16="http://schemas.microsoft.com/office/drawing/2014/main" id="{97CFCBD1-8B2B-9EDB-9118-1D9454E553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03" name="Group 802">
                  <a:extLst>
                    <a:ext uri="{FF2B5EF4-FFF2-40B4-BE49-F238E27FC236}">
                      <a16:creationId xmlns:a16="http://schemas.microsoft.com/office/drawing/2014/main" id="{36BCDCFA-EAAD-C4D2-4B49-E6C643EC2CB6}"/>
                    </a:ext>
                  </a:extLst>
                </p:cNvPr>
                <p:cNvGrpSpPr/>
                <p:nvPr/>
              </p:nvGrpSpPr>
              <p:grpSpPr>
                <a:xfrm>
                  <a:off x="6311036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831" name="Trapezoid 830">
                    <a:extLst>
                      <a:ext uri="{FF2B5EF4-FFF2-40B4-BE49-F238E27FC236}">
                        <a16:creationId xmlns:a16="http://schemas.microsoft.com/office/drawing/2014/main" id="{9C501BE3-A572-DEFE-DB70-55F1EF71D22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32" name="Rectangle 831">
                    <a:extLst>
                      <a:ext uri="{FF2B5EF4-FFF2-40B4-BE49-F238E27FC236}">
                        <a16:creationId xmlns:a16="http://schemas.microsoft.com/office/drawing/2014/main" id="{C514588D-69D0-259B-B928-E70C9E5EAA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04" name="Group 803">
                  <a:extLst>
                    <a:ext uri="{FF2B5EF4-FFF2-40B4-BE49-F238E27FC236}">
                      <a16:creationId xmlns:a16="http://schemas.microsoft.com/office/drawing/2014/main" id="{19B5971E-08E6-7DC0-09E7-415172E7ED0C}"/>
                    </a:ext>
                  </a:extLst>
                </p:cNvPr>
                <p:cNvGrpSpPr/>
                <p:nvPr/>
              </p:nvGrpSpPr>
              <p:grpSpPr>
                <a:xfrm>
                  <a:off x="6869110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829" name="Trapezoid 828">
                    <a:extLst>
                      <a:ext uri="{FF2B5EF4-FFF2-40B4-BE49-F238E27FC236}">
                        <a16:creationId xmlns:a16="http://schemas.microsoft.com/office/drawing/2014/main" id="{08964900-783B-055F-9CAE-14C2D763992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30" name="Rectangle 829">
                    <a:extLst>
                      <a:ext uri="{FF2B5EF4-FFF2-40B4-BE49-F238E27FC236}">
                        <a16:creationId xmlns:a16="http://schemas.microsoft.com/office/drawing/2014/main" id="{5C6EC2BC-4FDF-33E5-85B3-43400A8F72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05" name="Group 804">
                  <a:extLst>
                    <a:ext uri="{FF2B5EF4-FFF2-40B4-BE49-F238E27FC236}">
                      <a16:creationId xmlns:a16="http://schemas.microsoft.com/office/drawing/2014/main" id="{55A57B1F-9D5A-8183-F5F8-BA686E1B2BE1}"/>
                    </a:ext>
                  </a:extLst>
                </p:cNvPr>
                <p:cNvGrpSpPr/>
                <p:nvPr/>
              </p:nvGrpSpPr>
              <p:grpSpPr>
                <a:xfrm>
                  <a:off x="7427184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827" name="Trapezoid 826">
                    <a:extLst>
                      <a:ext uri="{FF2B5EF4-FFF2-40B4-BE49-F238E27FC236}">
                        <a16:creationId xmlns:a16="http://schemas.microsoft.com/office/drawing/2014/main" id="{D6016779-5D0F-0455-8BAE-DF1A31FE2B8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28" name="Rectangle 827">
                    <a:extLst>
                      <a:ext uri="{FF2B5EF4-FFF2-40B4-BE49-F238E27FC236}">
                        <a16:creationId xmlns:a16="http://schemas.microsoft.com/office/drawing/2014/main" id="{5D49BE97-71B2-D369-BF2B-93E9284D9A8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06" name="Group 805">
                  <a:extLst>
                    <a:ext uri="{FF2B5EF4-FFF2-40B4-BE49-F238E27FC236}">
                      <a16:creationId xmlns:a16="http://schemas.microsoft.com/office/drawing/2014/main" id="{F58DF968-A536-2E37-7078-2733A8E091B1}"/>
                    </a:ext>
                  </a:extLst>
                </p:cNvPr>
                <p:cNvGrpSpPr/>
                <p:nvPr/>
              </p:nvGrpSpPr>
              <p:grpSpPr>
                <a:xfrm>
                  <a:off x="7985258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825" name="Trapezoid 824">
                    <a:extLst>
                      <a:ext uri="{FF2B5EF4-FFF2-40B4-BE49-F238E27FC236}">
                        <a16:creationId xmlns:a16="http://schemas.microsoft.com/office/drawing/2014/main" id="{889480C9-2D3B-BDB2-B07C-35B4C943748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26" name="Rectangle 825">
                    <a:extLst>
                      <a:ext uri="{FF2B5EF4-FFF2-40B4-BE49-F238E27FC236}">
                        <a16:creationId xmlns:a16="http://schemas.microsoft.com/office/drawing/2014/main" id="{6176FD53-4F0C-2046-79C7-9938044C29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07" name="Group 806">
                  <a:extLst>
                    <a:ext uri="{FF2B5EF4-FFF2-40B4-BE49-F238E27FC236}">
                      <a16:creationId xmlns:a16="http://schemas.microsoft.com/office/drawing/2014/main" id="{8DC70145-DADF-B819-16DB-85F326EE0730}"/>
                    </a:ext>
                  </a:extLst>
                </p:cNvPr>
                <p:cNvGrpSpPr/>
                <p:nvPr/>
              </p:nvGrpSpPr>
              <p:grpSpPr>
                <a:xfrm>
                  <a:off x="8543332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823" name="Trapezoid 822">
                    <a:extLst>
                      <a:ext uri="{FF2B5EF4-FFF2-40B4-BE49-F238E27FC236}">
                        <a16:creationId xmlns:a16="http://schemas.microsoft.com/office/drawing/2014/main" id="{A049B470-BF42-6B8F-1F91-1E6298951A8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24" name="Rectangle 823">
                    <a:extLst>
                      <a:ext uri="{FF2B5EF4-FFF2-40B4-BE49-F238E27FC236}">
                        <a16:creationId xmlns:a16="http://schemas.microsoft.com/office/drawing/2014/main" id="{E1D1C779-E5B0-CB00-C0AD-E85659BF1F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08" name="Group 807">
                  <a:extLst>
                    <a:ext uri="{FF2B5EF4-FFF2-40B4-BE49-F238E27FC236}">
                      <a16:creationId xmlns:a16="http://schemas.microsoft.com/office/drawing/2014/main" id="{0512B0E0-E54F-AA8A-A9E2-314B92185597}"/>
                    </a:ext>
                  </a:extLst>
                </p:cNvPr>
                <p:cNvGrpSpPr/>
                <p:nvPr/>
              </p:nvGrpSpPr>
              <p:grpSpPr>
                <a:xfrm>
                  <a:off x="9101406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821" name="Trapezoid 820">
                    <a:extLst>
                      <a:ext uri="{FF2B5EF4-FFF2-40B4-BE49-F238E27FC236}">
                        <a16:creationId xmlns:a16="http://schemas.microsoft.com/office/drawing/2014/main" id="{1994E117-ED3B-98E7-909B-19E9573AD41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22" name="Rectangle 821">
                    <a:extLst>
                      <a:ext uri="{FF2B5EF4-FFF2-40B4-BE49-F238E27FC236}">
                        <a16:creationId xmlns:a16="http://schemas.microsoft.com/office/drawing/2014/main" id="{48200163-4A4B-B1D0-9D70-F16C26F872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09" name="Group 808">
                  <a:extLst>
                    <a:ext uri="{FF2B5EF4-FFF2-40B4-BE49-F238E27FC236}">
                      <a16:creationId xmlns:a16="http://schemas.microsoft.com/office/drawing/2014/main" id="{A3249F9B-E8D6-3893-24B3-00095CFC8195}"/>
                    </a:ext>
                  </a:extLst>
                </p:cNvPr>
                <p:cNvGrpSpPr/>
                <p:nvPr/>
              </p:nvGrpSpPr>
              <p:grpSpPr>
                <a:xfrm>
                  <a:off x="9659480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819" name="Trapezoid 818">
                    <a:extLst>
                      <a:ext uri="{FF2B5EF4-FFF2-40B4-BE49-F238E27FC236}">
                        <a16:creationId xmlns:a16="http://schemas.microsoft.com/office/drawing/2014/main" id="{06072B98-2F35-C024-181F-BDB2B326F21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20" name="Rectangle 819">
                    <a:extLst>
                      <a:ext uri="{FF2B5EF4-FFF2-40B4-BE49-F238E27FC236}">
                        <a16:creationId xmlns:a16="http://schemas.microsoft.com/office/drawing/2014/main" id="{ED139D3F-40DE-BA95-CBF0-8E654B9C1D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10" name="Group 809">
                  <a:extLst>
                    <a:ext uri="{FF2B5EF4-FFF2-40B4-BE49-F238E27FC236}">
                      <a16:creationId xmlns:a16="http://schemas.microsoft.com/office/drawing/2014/main" id="{9004265E-3747-842E-46B8-71D2FBC7A915}"/>
                    </a:ext>
                  </a:extLst>
                </p:cNvPr>
                <p:cNvGrpSpPr/>
                <p:nvPr/>
              </p:nvGrpSpPr>
              <p:grpSpPr>
                <a:xfrm>
                  <a:off x="10217554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817" name="Trapezoid 816">
                    <a:extLst>
                      <a:ext uri="{FF2B5EF4-FFF2-40B4-BE49-F238E27FC236}">
                        <a16:creationId xmlns:a16="http://schemas.microsoft.com/office/drawing/2014/main" id="{6B7F5E4D-7A6B-DFE1-F34A-A8DDE3D0E40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18" name="Rectangle 817">
                    <a:extLst>
                      <a:ext uri="{FF2B5EF4-FFF2-40B4-BE49-F238E27FC236}">
                        <a16:creationId xmlns:a16="http://schemas.microsoft.com/office/drawing/2014/main" id="{E0ECF128-2334-301A-B01E-349FE5F5F6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11" name="Group 810">
                  <a:extLst>
                    <a:ext uri="{FF2B5EF4-FFF2-40B4-BE49-F238E27FC236}">
                      <a16:creationId xmlns:a16="http://schemas.microsoft.com/office/drawing/2014/main" id="{4CBEF3D0-EE8A-0905-9295-70C0791373A6}"/>
                    </a:ext>
                  </a:extLst>
                </p:cNvPr>
                <p:cNvGrpSpPr/>
                <p:nvPr/>
              </p:nvGrpSpPr>
              <p:grpSpPr>
                <a:xfrm>
                  <a:off x="10775628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815" name="Trapezoid 814">
                    <a:extLst>
                      <a:ext uri="{FF2B5EF4-FFF2-40B4-BE49-F238E27FC236}">
                        <a16:creationId xmlns:a16="http://schemas.microsoft.com/office/drawing/2014/main" id="{35DC2436-6AA5-B159-FB53-947DAE8C790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16" name="Rectangle 815">
                    <a:extLst>
                      <a:ext uri="{FF2B5EF4-FFF2-40B4-BE49-F238E27FC236}">
                        <a16:creationId xmlns:a16="http://schemas.microsoft.com/office/drawing/2014/main" id="{6163A6AB-5633-8BA0-E37F-791BE50965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812" name="Group 811">
                  <a:extLst>
                    <a:ext uri="{FF2B5EF4-FFF2-40B4-BE49-F238E27FC236}">
                      <a16:creationId xmlns:a16="http://schemas.microsoft.com/office/drawing/2014/main" id="{044080F1-2D8D-48F4-E5CB-1D3B475ABAFC}"/>
                    </a:ext>
                  </a:extLst>
                </p:cNvPr>
                <p:cNvGrpSpPr/>
                <p:nvPr/>
              </p:nvGrpSpPr>
              <p:grpSpPr>
                <a:xfrm>
                  <a:off x="11333699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813" name="Trapezoid 812">
                    <a:extLst>
                      <a:ext uri="{FF2B5EF4-FFF2-40B4-BE49-F238E27FC236}">
                        <a16:creationId xmlns:a16="http://schemas.microsoft.com/office/drawing/2014/main" id="{A542AAC6-A3B1-4C97-D546-43D3E8A816D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14" name="Rectangle 813">
                    <a:extLst>
                      <a:ext uri="{FF2B5EF4-FFF2-40B4-BE49-F238E27FC236}">
                        <a16:creationId xmlns:a16="http://schemas.microsoft.com/office/drawing/2014/main" id="{E6A37EE6-FAF8-680E-B272-C666906CB0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796" name="Rectangle 795">
                <a:extLst>
                  <a:ext uri="{FF2B5EF4-FFF2-40B4-BE49-F238E27FC236}">
                    <a16:creationId xmlns:a16="http://schemas.microsoft.com/office/drawing/2014/main" id="{2900D73D-6985-FD34-5455-FDEC8CA533F6}"/>
                  </a:ext>
                </a:extLst>
              </p:cNvPr>
              <p:cNvSpPr/>
              <p:nvPr/>
            </p:nvSpPr>
            <p:spPr bwMode="auto">
              <a:xfrm>
                <a:off x="1912210" y="4619879"/>
                <a:ext cx="8732520" cy="45720"/>
              </a:xfrm>
              <a:prstGeom prst="rect">
                <a:avLst/>
              </a:prstGeom>
              <a:solidFill>
                <a:srgbClr val="000000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</p:grpSp>
        <p:sp>
          <p:nvSpPr>
            <p:cNvPr id="427" name="Rectangle 426">
              <a:extLst>
                <a:ext uri="{FF2B5EF4-FFF2-40B4-BE49-F238E27FC236}">
                  <a16:creationId xmlns:a16="http://schemas.microsoft.com/office/drawing/2014/main" id="{05E8B42F-6812-5EBC-E314-BC4369BA1F05}"/>
                </a:ext>
              </a:extLst>
            </p:cNvPr>
            <p:cNvSpPr/>
            <p:nvPr/>
          </p:nvSpPr>
          <p:spPr bwMode="auto">
            <a:xfrm>
              <a:off x="3661320" y="5673282"/>
              <a:ext cx="4949271" cy="158054"/>
            </a:xfrm>
            <a:prstGeom prst="rect">
              <a:avLst/>
            </a:prstGeom>
            <a:solidFill>
              <a:srgbClr val="CC66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grpSp>
          <p:nvGrpSpPr>
            <p:cNvPr id="428" name="Group 427">
              <a:extLst>
                <a:ext uri="{FF2B5EF4-FFF2-40B4-BE49-F238E27FC236}">
                  <a16:creationId xmlns:a16="http://schemas.microsoft.com/office/drawing/2014/main" id="{8088B435-4167-E80D-6385-832C2166E389}"/>
                </a:ext>
              </a:extLst>
            </p:cNvPr>
            <p:cNvGrpSpPr/>
            <p:nvPr/>
          </p:nvGrpSpPr>
          <p:grpSpPr>
            <a:xfrm>
              <a:off x="3608232" y="5821565"/>
              <a:ext cx="5055448" cy="39513"/>
              <a:chOff x="1797452" y="5800025"/>
              <a:chExt cx="8919858" cy="91440"/>
            </a:xfrm>
          </p:grpSpPr>
          <p:sp>
            <p:nvSpPr>
              <p:cNvPr id="777" name="Rectangle 776">
                <a:extLst>
                  <a:ext uri="{FF2B5EF4-FFF2-40B4-BE49-F238E27FC236}">
                    <a16:creationId xmlns:a16="http://schemas.microsoft.com/office/drawing/2014/main" id="{84E2F52E-1DDA-7DEB-F405-7129DB5A36A8}"/>
                  </a:ext>
                </a:extLst>
              </p:cNvPr>
              <p:cNvSpPr/>
              <p:nvPr/>
            </p:nvSpPr>
            <p:spPr bwMode="auto">
              <a:xfrm>
                <a:off x="1891120" y="5822885"/>
                <a:ext cx="8732520" cy="45720"/>
              </a:xfrm>
              <a:prstGeom prst="rect">
                <a:avLst/>
              </a:prstGeom>
              <a:solidFill>
                <a:srgbClr val="00B05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778" name="Rectangle 777">
                <a:extLst>
                  <a:ext uri="{FF2B5EF4-FFF2-40B4-BE49-F238E27FC236}">
                    <a16:creationId xmlns:a16="http://schemas.microsoft.com/office/drawing/2014/main" id="{E9FF8AA1-1C23-F4D6-D6D8-0F7E02FCC467}"/>
                  </a:ext>
                </a:extLst>
              </p:cNvPr>
              <p:cNvSpPr/>
              <p:nvPr/>
            </p:nvSpPr>
            <p:spPr bwMode="auto">
              <a:xfrm>
                <a:off x="1797452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779" name="Rectangle 778">
                <a:extLst>
                  <a:ext uri="{FF2B5EF4-FFF2-40B4-BE49-F238E27FC236}">
                    <a16:creationId xmlns:a16="http://schemas.microsoft.com/office/drawing/2014/main" id="{B7839B78-BF82-F58D-5596-B9D855A53EAB}"/>
                  </a:ext>
                </a:extLst>
              </p:cNvPr>
              <p:cNvSpPr/>
              <p:nvPr/>
            </p:nvSpPr>
            <p:spPr bwMode="auto">
              <a:xfrm>
                <a:off x="2349228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780" name="Rectangle 779">
                <a:extLst>
                  <a:ext uri="{FF2B5EF4-FFF2-40B4-BE49-F238E27FC236}">
                    <a16:creationId xmlns:a16="http://schemas.microsoft.com/office/drawing/2014/main" id="{E838453B-B6A6-5DAB-A90F-F2925EA4F612}"/>
                  </a:ext>
                </a:extLst>
              </p:cNvPr>
              <p:cNvSpPr/>
              <p:nvPr/>
            </p:nvSpPr>
            <p:spPr bwMode="auto">
              <a:xfrm>
                <a:off x="6211660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781" name="Rectangle 780">
                <a:extLst>
                  <a:ext uri="{FF2B5EF4-FFF2-40B4-BE49-F238E27FC236}">
                    <a16:creationId xmlns:a16="http://schemas.microsoft.com/office/drawing/2014/main" id="{8FB77D19-5E0D-854D-6500-64B28325DCC6}"/>
                  </a:ext>
                </a:extLst>
              </p:cNvPr>
              <p:cNvSpPr/>
              <p:nvPr/>
            </p:nvSpPr>
            <p:spPr bwMode="auto">
              <a:xfrm>
                <a:off x="10625870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782" name="Rectangle 781">
                <a:extLst>
                  <a:ext uri="{FF2B5EF4-FFF2-40B4-BE49-F238E27FC236}">
                    <a16:creationId xmlns:a16="http://schemas.microsoft.com/office/drawing/2014/main" id="{1388F1DD-2E6F-A9FD-B937-DA7FC0477D0A}"/>
                  </a:ext>
                </a:extLst>
              </p:cNvPr>
              <p:cNvSpPr/>
              <p:nvPr/>
            </p:nvSpPr>
            <p:spPr bwMode="auto">
              <a:xfrm>
                <a:off x="4004556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783" name="Rectangle 782">
                <a:extLst>
                  <a:ext uri="{FF2B5EF4-FFF2-40B4-BE49-F238E27FC236}">
                    <a16:creationId xmlns:a16="http://schemas.microsoft.com/office/drawing/2014/main" id="{C050E35B-7945-9F4E-4A2B-67DEADBE3FD0}"/>
                  </a:ext>
                </a:extLst>
              </p:cNvPr>
              <p:cNvSpPr/>
              <p:nvPr/>
            </p:nvSpPr>
            <p:spPr bwMode="auto">
              <a:xfrm>
                <a:off x="8418764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784" name="Rectangle 783">
                <a:extLst>
                  <a:ext uri="{FF2B5EF4-FFF2-40B4-BE49-F238E27FC236}">
                    <a16:creationId xmlns:a16="http://schemas.microsoft.com/office/drawing/2014/main" id="{695B3BE9-F542-84E9-C8DA-62956B70EBDE}"/>
                  </a:ext>
                </a:extLst>
              </p:cNvPr>
              <p:cNvSpPr/>
              <p:nvPr/>
            </p:nvSpPr>
            <p:spPr bwMode="auto">
              <a:xfrm>
                <a:off x="2901004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785" name="Rectangle 784">
                <a:extLst>
                  <a:ext uri="{FF2B5EF4-FFF2-40B4-BE49-F238E27FC236}">
                    <a16:creationId xmlns:a16="http://schemas.microsoft.com/office/drawing/2014/main" id="{93B2EE23-EA7E-EFE4-CD99-A7BCEB6E7A65}"/>
                  </a:ext>
                </a:extLst>
              </p:cNvPr>
              <p:cNvSpPr/>
              <p:nvPr/>
            </p:nvSpPr>
            <p:spPr bwMode="auto">
              <a:xfrm>
                <a:off x="7315212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786" name="Rectangle 785">
                <a:extLst>
                  <a:ext uri="{FF2B5EF4-FFF2-40B4-BE49-F238E27FC236}">
                    <a16:creationId xmlns:a16="http://schemas.microsoft.com/office/drawing/2014/main" id="{3D46CF59-6795-989F-A9F4-69ABA68C9844}"/>
                  </a:ext>
                </a:extLst>
              </p:cNvPr>
              <p:cNvSpPr/>
              <p:nvPr/>
            </p:nvSpPr>
            <p:spPr bwMode="auto">
              <a:xfrm>
                <a:off x="5108108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787" name="Rectangle 786">
                <a:extLst>
                  <a:ext uri="{FF2B5EF4-FFF2-40B4-BE49-F238E27FC236}">
                    <a16:creationId xmlns:a16="http://schemas.microsoft.com/office/drawing/2014/main" id="{E14C0C37-88D4-89AA-E221-78FB3F86D42A}"/>
                  </a:ext>
                </a:extLst>
              </p:cNvPr>
              <p:cNvSpPr/>
              <p:nvPr/>
            </p:nvSpPr>
            <p:spPr bwMode="auto">
              <a:xfrm>
                <a:off x="9522316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788" name="Rectangle 787">
                <a:extLst>
                  <a:ext uri="{FF2B5EF4-FFF2-40B4-BE49-F238E27FC236}">
                    <a16:creationId xmlns:a16="http://schemas.microsoft.com/office/drawing/2014/main" id="{80841AC7-E3D6-9118-23A5-43A04F7E5141}"/>
                  </a:ext>
                </a:extLst>
              </p:cNvPr>
              <p:cNvSpPr/>
              <p:nvPr/>
            </p:nvSpPr>
            <p:spPr bwMode="auto">
              <a:xfrm>
                <a:off x="6763436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789" name="Rectangle 788">
                <a:extLst>
                  <a:ext uri="{FF2B5EF4-FFF2-40B4-BE49-F238E27FC236}">
                    <a16:creationId xmlns:a16="http://schemas.microsoft.com/office/drawing/2014/main" id="{B04F6014-221F-41EE-1A45-F1BB0D49A54A}"/>
                  </a:ext>
                </a:extLst>
              </p:cNvPr>
              <p:cNvSpPr/>
              <p:nvPr/>
            </p:nvSpPr>
            <p:spPr bwMode="auto">
              <a:xfrm>
                <a:off x="4556332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790" name="Rectangle 789">
                <a:extLst>
                  <a:ext uri="{FF2B5EF4-FFF2-40B4-BE49-F238E27FC236}">
                    <a16:creationId xmlns:a16="http://schemas.microsoft.com/office/drawing/2014/main" id="{588DC1B4-018F-7E06-C43E-94397D33E42C}"/>
                  </a:ext>
                </a:extLst>
              </p:cNvPr>
              <p:cNvSpPr/>
              <p:nvPr/>
            </p:nvSpPr>
            <p:spPr bwMode="auto">
              <a:xfrm>
                <a:off x="8970540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791" name="Rectangle 790">
                <a:extLst>
                  <a:ext uri="{FF2B5EF4-FFF2-40B4-BE49-F238E27FC236}">
                    <a16:creationId xmlns:a16="http://schemas.microsoft.com/office/drawing/2014/main" id="{2194E274-2F8A-7BBA-4B9C-C29BF4506AA4}"/>
                  </a:ext>
                </a:extLst>
              </p:cNvPr>
              <p:cNvSpPr/>
              <p:nvPr/>
            </p:nvSpPr>
            <p:spPr bwMode="auto">
              <a:xfrm>
                <a:off x="3452780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792" name="Rectangle 791">
                <a:extLst>
                  <a:ext uri="{FF2B5EF4-FFF2-40B4-BE49-F238E27FC236}">
                    <a16:creationId xmlns:a16="http://schemas.microsoft.com/office/drawing/2014/main" id="{FA0F57FC-C00C-5201-5E84-72169D2591B8}"/>
                  </a:ext>
                </a:extLst>
              </p:cNvPr>
              <p:cNvSpPr/>
              <p:nvPr/>
            </p:nvSpPr>
            <p:spPr bwMode="auto">
              <a:xfrm>
                <a:off x="7866988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793" name="Rectangle 792">
                <a:extLst>
                  <a:ext uri="{FF2B5EF4-FFF2-40B4-BE49-F238E27FC236}">
                    <a16:creationId xmlns:a16="http://schemas.microsoft.com/office/drawing/2014/main" id="{1C064E51-4F4A-C53E-94AE-8F9A0B060458}"/>
                  </a:ext>
                </a:extLst>
              </p:cNvPr>
              <p:cNvSpPr/>
              <p:nvPr/>
            </p:nvSpPr>
            <p:spPr bwMode="auto">
              <a:xfrm>
                <a:off x="5659884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794" name="Rectangle 793">
                <a:extLst>
                  <a:ext uri="{FF2B5EF4-FFF2-40B4-BE49-F238E27FC236}">
                    <a16:creationId xmlns:a16="http://schemas.microsoft.com/office/drawing/2014/main" id="{C30C7EF3-EA37-C43F-5E8B-1B4194766104}"/>
                  </a:ext>
                </a:extLst>
              </p:cNvPr>
              <p:cNvSpPr/>
              <p:nvPr/>
            </p:nvSpPr>
            <p:spPr bwMode="auto">
              <a:xfrm>
                <a:off x="10074092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</p:grpSp>
        <p:sp>
          <p:nvSpPr>
            <p:cNvPr id="429" name="Rectangle 428">
              <a:extLst>
                <a:ext uri="{FF2B5EF4-FFF2-40B4-BE49-F238E27FC236}">
                  <a16:creationId xmlns:a16="http://schemas.microsoft.com/office/drawing/2014/main" id="{E63A4B47-1827-7A3F-0CBA-1717E734D9EF}"/>
                </a:ext>
              </a:extLst>
            </p:cNvPr>
            <p:cNvSpPr/>
            <p:nvPr/>
          </p:nvSpPr>
          <p:spPr bwMode="auto">
            <a:xfrm>
              <a:off x="3544714" y="5854189"/>
              <a:ext cx="5182484" cy="158054"/>
            </a:xfrm>
            <a:prstGeom prst="rect">
              <a:avLst/>
            </a:prstGeom>
            <a:pattFill prst="pct25">
              <a:fgClr>
                <a:srgbClr val="CC6600"/>
              </a:fgClr>
              <a:bgClr>
                <a:srgbClr val="FFFFFF"/>
              </a:bgClr>
            </a:patt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grpSp>
          <p:nvGrpSpPr>
            <p:cNvPr id="430" name="Group 429">
              <a:extLst>
                <a:ext uri="{FF2B5EF4-FFF2-40B4-BE49-F238E27FC236}">
                  <a16:creationId xmlns:a16="http://schemas.microsoft.com/office/drawing/2014/main" id="{C66339B0-1C28-D7B3-7CA0-33485520C61A}"/>
                </a:ext>
              </a:extLst>
            </p:cNvPr>
            <p:cNvGrpSpPr/>
            <p:nvPr/>
          </p:nvGrpSpPr>
          <p:grpSpPr>
            <a:xfrm>
              <a:off x="3726075" y="5114265"/>
              <a:ext cx="4950131" cy="157729"/>
              <a:chOff x="1852997" y="2641270"/>
              <a:chExt cx="8734037" cy="365009"/>
            </a:xfrm>
          </p:grpSpPr>
          <p:grpSp>
            <p:nvGrpSpPr>
              <p:cNvPr id="709" name="Group 708">
                <a:extLst>
                  <a:ext uri="{FF2B5EF4-FFF2-40B4-BE49-F238E27FC236}">
                    <a16:creationId xmlns:a16="http://schemas.microsoft.com/office/drawing/2014/main" id="{F5725340-6388-2CD1-CEB3-CBEE88E5F1E0}"/>
                  </a:ext>
                </a:extLst>
              </p:cNvPr>
              <p:cNvGrpSpPr/>
              <p:nvPr/>
            </p:nvGrpSpPr>
            <p:grpSpPr>
              <a:xfrm>
                <a:off x="1852997" y="2821518"/>
                <a:ext cx="8732520" cy="184761"/>
                <a:chOff x="1899146" y="1813123"/>
                <a:chExt cx="8732520" cy="184761"/>
              </a:xfrm>
            </p:grpSpPr>
            <p:sp>
              <p:nvSpPr>
                <p:cNvPr id="744" name="Trapezoid 743">
                  <a:extLst>
                    <a:ext uri="{FF2B5EF4-FFF2-40B4-BE49-F238E27FC236}">
                      <a16:creationId xmlns:a16="http://schemas.microsoft.com/office/drawing/2014/main" id="{01649DED-7116-3D4B-1BDF-EB3A1D66AB3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1899146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45" name="Trapezoid 744">
                  <a:extLst>
                    <a:ext uri="{FF2B5EF4-FFF2-40B4-BE49-F238E27FC236}">
                      <a16:creationId xmlns:a16="http://schemas.microsoft.com/office/drawing/2014/main" id="{9BDB7E3C-B2CC-7B6F-85D6-26DF37E4097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2456942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46" name="Trapezoid 745">
                  <a:extLst>
                    <a:ext uri="{FF2B5EF4-FFF2-40B4-BE49-F238E27FC236}">
                      <a16:creationId xmlns:a16="http://schemas.microsoft.com/office/drawing/2014/main" id="{0DBEC1AE-B179-0B13-37D7-062F900B330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3014739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47" name="Trapezoid 746">
                  <a:extLst>
                    <a:ext uri="{FF2B5EF4-FFF2-40B4-BE49-F238E27FC236}">
                      <a16:creationId xmlns:a16="http://schemas.microsoft.com/office/drawing/2014/main" id="{C282DFBC-650D-04E7-86BD-4E8AD10C672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3572535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48" name="Trapezoid 747">
                  <a:extLst>
                    <a:ext uri="{FF2B5EF4-FFF2-40B4-BE49-F238E27FC236}">
                      <a16:creationId xmlns:a16="http://schemas.microsoft.com/office/drawing/2014/main" id="{43695321-AC0E-9A86-7E84-B771AC61BDD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4130331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49" name="Trapezoid 748">
                  <a:extLst>
                    <a:ext uri="{FF2B5EF4-FFF2-40B4-BE49-F238E27FC236}">
                      <a16:creationId xmlns:a16="http://schemas.microsoft.com/office/drawing/2014/main" id="{4B440428-B123-0B96-3E16-9E929427A01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4688128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0" name="Trapezoid 749">
                  <a:extLst>
                    <a:ext uri="{FF2B5EF4-FFF2-40B4-BE49-F238E27FC236}">
                      <a16:creationId xmlns:a16="http://schemas.microsoft.com/office/drawing/2014/main" id="{BD3F5E68-4174-444B-DAE3-7AFEBCED84B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5245924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1" name="Trapezoid 750">
                  <a:extLst>
                    <a:ext uri="{FF2B5EF4-FFF2-40B4-BE49-F238E27FC236}">
                      <a16:creationId xmlns:a16="http://schemas.microsoft.com/office/drawing/2014/main" id="{4CC237C3-7850-5888-76C3-04F6D73827C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5803720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2" name="Trapezoid 751">
                  <a:extLst>
                    <a:ext uri="{FF2B5EF4-FFF2-40B4-BE49-F238E27FC236}">
                      <a16:creationId xmlns:a16="http://schemas.microsoft.com/office/drawing/2014/main" id="{121995AD-ED76-F5FE-9FC0-600E7DE3757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6361517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3" name="Trapezoid 752">
                  <a:extLst>
                    <a:ext uri="{FF2B5EF4-FFF2-40B4-BE49-F238E27FC236}">
                      <a16:creationId xmlns:a16="http://schemas.microsoft.com/office/drawing/2014/main" id="{2CC73938-730A-3FE7-66C0-964976F08B9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6919313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4" name="Trapezoid 753">
                  <a:extLst>
                    <a:ext uri="{FF2B5EF4-FFF2-40B4-BE49-F238E27FC236}">
                      <a16:creationId xmlns:a16="http://schemas.microsoft.com/office/drawing/2014/main" id="{BC84B5D7-DE94-253A-1955-D8E6C5E9D5A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7477109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5" name="Trapezoid 754">
                  <a:extLst>
                    <a:ext uri="{FF2B5EF4-FFF2-40B4-BE49-F238E27FC236}">
                      <a16:creationId xmlns:a16="http://schemas.microsoft.com/office/drawing/2014/main" id="{DFD7C39E-D696-7880-9DFD-D24A42CFF60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8034906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6" name="Trapezoid 755">
                  <a:extLst>
                    <a:ext uri="{FF2B5EF4-FFF2-40B4-BE49-F238E27FC236}">
                      <a16:creationId xmlns:a16="http://schemas.microsoft.com/office/drawing/2014/main" id="{F1EDD56D-A892-6960-D011-DDBDD38CD18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8592702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7" name="Trapezoid 756">
                  <a:extLst>
                    <a:ext uri="{FF2B5EF4-FFF2-40B4-BE49-F238E27FC236}">
                      <a16:creationId xmlns:a16="http://schemas.microsoft.com/office/drawing/2014/main" id="{E51282BC-3690-BE68-42D9-3CAB6C07B90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9150498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8" name="Trapezoid 757">
                  <a:extLst>
                    <a:ext uri="{FF2B5EF4-FFF2-40B4-BE49-F238E27FC236}">
                      <a16:creationId xmlns:a16="http://schemas.microsoft.com/office/drawing/2014/main" id="{5A6B8999-DEAE-C4E4-A3B8-47B2D92E1BC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9708295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59" name="Trapezoid 758">
                  <a:extLst>
                    <a:ext uri="{FF2B5EF4-FFF2-40B4-BE49-F238E27FC236}">
                      <a16:creationId xmlns:a16="http://schemas.microsoft.com/office/drawing/2014/main" id="{FDE9F5E5-06AB-D8E9-FEA6-116CF1401F0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10266088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760" name="Group 759">
                  <a:extLst>
                    <a:ext uri="{FF2B5EF4-FFF2-40B4-BE49-F238E27FC236}">
                      <a16:creationId xmlns:a16="http://schemas.microsoft.com/office/drawing/2014/main" id="{66D56602-9140-91F7-485B-AA0927573C96}"/>
                    </a:ext>
                  </a:extLst>
                </p:cNvPr>
                <p:cNvGrpSpPr/>
                <p:nvPr/>
              </p:nvGrpSpPr>
              <p:grpSpPr>
                <a:xfrm>
                  <a:off x="1953919" y="1969663"/>
                  <a:ext cx="8622974" cy="28221"/>
                  <a:chOff x="1953919" y="1969663"/>
                  <a:chExt cx="8622974" cy="28221"/>
                </a:xfrm>
              </p:grpSpPr>
              <p:sp>
                <p:nvSpPr>
                  <p:cNvPr id="761" name="Rectangle 760">
                    <a:extLst>
                      <a:ext uri="{FF2B5EF4-FFF2-40B4-BE49-F238E27FC236}">
                        <a16:creationId xmlns:a16="http://schemas.microsoft.com/office/drawing/2014/main" id="{36FF6B27-5080-CC58-994A-BFA520CC3EEB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1953919" y="1971268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62" name="Rectangle 761">
                    <a:extLst>
                      <a:ext uri="{FF2B5EF4-FFF2-40B4-BE49-F238E27FC236}">
                        <a16:creationId xmlns:a16="http://schemas.microsoft.com/office/drawing/2014/main" id="{238360E4-8754-61E0-2E37-C6F24004C595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2511715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63" name="Rectangle 762">
                    <a:extLst>
                      <a:ext uri="{FF2B5EF4-FFF2-40B4-BE49-F238E27FC236}">
                        <a16:creationId xmlns:a16="http://schemas.microsoft.com/office/drawing/2014/main" id="{AA5D4E89-081E-D7F7-FEB6-982115B058A9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3069511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64" name="Rectangle 763">
                    <a:extLst>
                      <a:ext uri="{FF2B5EF4-FFF2-40B4-BE49-F238E27FC236}">
                        <a16:creationId xmlns:a16="http://schemas.microsoft.com/office/drawing/2014/main" id="{19E8A60E-42F3-1BDF-5315-71AB1075BC27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3627307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65" name="Rectangle 764">
                    <a:extLst>
                      <a:ext uri="{FF2B5EF4-FFF2-40B4-BE49-F238E27FC236}">
                        <a16:creationId xmlns:a16="http://schemas.microsoft.com/office/drawing/2014/main" id="{8D61049E-E79F-2631-4634-365D5915EFB7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4185103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66" name="Rectangle 765">
                    <a:extLst>
                      <a:ext uri="{FF2B5EF4-FFF2-40B4-BE49-F238E27FC236}">
                        <a16:creationId xmlns:a16="http://schemas.microsoft.com/office/drawing/2014/main" id="{36B117AA-DB27-006A-6233-225FFC90DBB1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4742899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67" name="Rectangle 766">
                    <a:extLst>
                      <a:ext uri="{FF2B5EF4-FFF2-40B4-BE49-F238E27FC236}">
                        <a16:creationId xmlns:a16="http://schemas.microsoft.com/office/drawing/2014/main" id="{020B4DB2-2B16-F792-7C26-20E2FB96B10C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5300695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68" name="Rectangle 767">
                    <a:extLst>
                      <a:ext uri="{FF2B5EF4-FFF2-40B4-BE49-F238E27FC236}">
                        <a16:creationId xmlns:a16="http://schemas.microsoft.com/office/drawing/2014/main" id="{85278CA2-A1AF-3D3D-9334-6EE09E729831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5858491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69" name="Rectangle 768">
                    <a:extLst>
                      <a:ext uri="{FF2B5EF4-FFF2-40B4-BE49-F238E27FC236}">
                        <a16:creationId xmlns:a16="http://schemas.microsoft.com/office/drawing/2014/main" id="{8924616C-5A94-C2C9-3EAC-8D86EAA34B10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6416287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70" name="Rectangle 769">
                    <a:extLst>
                      <a:ext uri="{FF2B5EF4-FFF2-40B4-BE49-F238E27FC236}">
                        <a16:creationId xmlns:a16="http://schemas.microsoft.com/office/drawing/2014/main" id="{E9546735-A7B8-C2B1-2B98-361A6E4A4AE8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6974083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71" name="Rectangle 770">
                    <a:extLst>
                      <a:ext uri="{FF2B5EF4-FFF2-40B4-BE49-F238E27FC236}">
                        <a16:creationId xmlns:a16="http://schemas.microsoft.com/office/drawing/2014/main" id="{FCB7A7DA-1626-0433-BF3D-8A6E94CC032F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7531879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72" name="Rectangle 771">
                    <a:extLst>
                      <a:ext uri="{FF2B5EF4-FFF2-40B4-BE49-F238E27FC236}">
                        <a16:creationId xmlns:a16="http://schemas.microsoft.com/office/drawing/2014/main" id="{904D24BE-1E66-0D9C-4E0D-E0AD34352CF0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8089675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73" name="Rectangle 772">
                    <a:extLst>
                      <a:ext uri="{FF2B5EF4-FFF2-40B4-BE49-F238E27FC236}">
                        <a16:creationId xmlns:a16="http://schemas.microsoft.com/office/drawing/2014/main" id="{E7389C91-6630-773B-BF38-214A4E652E60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8647471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74" name="Rectangle 773">
                    <a:extLst>
                      <a:ext uri="{FF2B5EF4-FFF2-40B4-BE49-F238E27FC236}">
                        <a16:creationId xmlns:a16="http://schemas.microsoft.com/office/drawing/2014/main" id="{8F465996-7AC7-3D0B-B21E-A912D31784C3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9205267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75" name="Rectangle 774">
                    <a:extLst>
                      <a:ext uri="{FF2B5EF4-FFF2-40B4-BE49-F238E27FC236}">
                        <a16:creationId xmlns:a16="http://schemas.microsoft.com/office/drawing/2014/main" id="{E0139EB0-1369-A79F-D157-936A4638FD5A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9763063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76" name="Rectangle 775">
                    <a:extLst>
                      <a:ext uri="{FF2B5EF4-FFF2-40B4-BE49-F238E27FC236}">
                        <a16:creationId xmlns:a16="http://schemas.microsoft.com/office/drawing/2014/main" id="{D7D71D51-1666-94EF-AE05-E348E9E63030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10320861" y="1971544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710" name="Group 709">
                <a:extLst>
                  <a:ext uri="{FF2B5EF4-FFF2-40B4-BE49-F238E27FC236}">
                    <a16:creationId xmlns:a16="http://schemas.microsoft.com/office/drawing/2014/main" id="{1F5F29E2-F7FD-C796-C681-80C5FB3A2AA9}"/>
                  </a:ext>
                </a:extLst>
              </p:cNvPr>
              <p:cNvGrpSpPr/>
              <p:nvPr/>
            </p:nvGrpSpPr>
            <p:grpSpPr>
              <a:xfrm flipV="1">
                <a:off x="1854514" y="2641270"/>
                <a:ext cx="8732520" cy="184761"/>
                <a:chOff x="1899146" y="1813123"/>
                <a:chExt cx="8732520" cy="184761"/>
              </a:xfrm>
            </p:grpSpPr>
            <p:sp>
              <p:nvSpPr>
                <p:cNvPr id="711" name="Trapezoid 710">
                  <a:extLst>
                    <a:ext uri="{FF2B5EF4-FFF2-40B4-BE49-F238E27FC236}">
                      <a16:creationId xmlns:a16="http://schemas.microsoft.com/office/drawing/2014/main" id="{8C848C40-92A9-1097-D193-ACB0DC51262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1899146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12" name="Trapezoid 711">
                  <a:extLst>
                    <a:ext uri="{FF2B5EF4-FFF2-40B4-BE49-F238E27FC236}">
                      <a16:creationId xmlns:a16="http://schemas.microsoft.com/office/drawing/2014/main" id="{DD2AC8E3-1BA4-9318-E358-BEC155F7EA7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2456942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13" name="Trapezoid 712">
                  <a:extLst>
                    <a:ext uri="{FF2B5EF4-FFF2-40B4-BE49-F238E27FC236}">
                      <a16:creationId xmlns:a16="http://schemas.microsoft.com/office/drawing/2014/main" id="{47C0A536-F594-18E6-1B8A-572A0835FB1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3014739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14" name="Trapezoid 713">
                  <a:extLst>
                    <a:ext uri="{FF2B5EF4-FFF2-40B4-BE49-F238E27FC236}">
                      <a16:creationId xmlns:a16="http://schemas.microsoft.com/office/drawing/2014/main" id="{D1BFE818-FC6D-C4EE-0CA7-5230DA4CE49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3572535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15" name="Trapezoid 714">
                  <a:extLst>
                    <a:ext uri="{FF2B5EF4-FFF2-40B4-BE49-F238E27FC236}">
                      <a16:creationId xmlns:a16="http://schemas.microsoft.com/office/drawing/2014/main" id="{AED5A118-95EF-C2B7-0529-D81D9881733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4130331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16" name="Trapezoid 715">
                  <a:extLst>
                    <a:ext uri="{FF2B5EF4-FFF2-40B4-BE49-F238E27FC236}">
                      <a16:creationId xmlns:a16="http://schemas.microsoft.com/office/drawing/2014/main" id="{F9BFDECE-A1FD-6261-051F-E81422F8565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4688128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17" name="Trapezoid 716">
                  <a:extLst>
                    <a:ext uri="{FF2B5EF4-FFF2-40B4-BE49-F238E27FC236}">
                      <a16:creationId xmlns:a16="http://schemas.microsoft.com/office/drawing/2014/main" id="{4383510F-E553-8622-76EE-566EB3C8D77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5245924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18" name="Trapezoid 717">
                  <a:extLst>
                    <a:ext uri="{FF2B5EF4-FFF2-40B4-BE49-F238E27FC236}">
                      <a16:creationId xmlns:a16="http://schemas.microsoft.com/office/drawing/2014/main" id="{0BE80BC6-3FBB-79CD-02A9-E7AC60B33A6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5803720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19" name="Trapezoid 718">
                  <a:extLst>
                    <a:ext uri="{FF2B5EF4-FFF2-40B4-BE49-F238E27FC236}">
                      <a16:creationId xmlns:a16="http://schemas.microsoft.com/office/drawing/2014/main" id="{8C34F7D9-0999-9D42-88DC-A01630C49F1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6361517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20" name="Trapezoid 719">
                  <a:extLst>
                    <a:ext uri="{FF2B5EF4-FFF2-40B4-BE49-F238E27FC236}">
                      <a16:creationId xmlns:a16="http://schemas.microsoft.com/office/drawing/2014/main" id="{E71606DF-1164-D568-0E7E-6B1E94622E7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6919313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21" name="Trapezoid 720">
                  <a:extLst>
                    <a:ext uri="{FF2B5EF4-FFF2-40B4-BE49-F238E27FC236}">
                      <a16:creationId xmlns:a16="http://schemas.microsoft.com/office/drawing/2014/main" id="{45BB7830-EEDB-EA93-E190-F422E01DD98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7477109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22" name="Trapezoid 721">
                  <a:extLst>
                    <a:ext uri="{FF2B5EF4-FFF2-40B4-BE49-F238E27FC236}">
                      <a16:creationId xmlns:a16="http://schemas.microsoft.com/office/drawing/2014/main" id="{630ABD06-DBF3-C9AD-A5AD-85462806534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8034906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23" name="Trapezoid 722">
                  <a:extLst>
                    <a:ext uri="{FF2B5EF4-FFF2-40B4-BE49-F238E27FC236}">
                      <a16:creationId xmlns:a16="http://schemas.microsoft.com/office/drawing/2014/main" id="{185DD683-FC8C-185B-386E-177309772AC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8592702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24" name="Trapezoid 723">
                  <a:extLst>
                    <a:ext uri="{FF2B5EF4-FFF2-40B4-BE49-F238E27FC236}">
                      <a16:creationId xmlns:a16="http://schemas.microsoft.com/office/drawing/2014/main" id="{2FEA67CF-F6BD-03EF-E31C-3FCD38BAE9E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9150498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25" name="Trapezoid 724">
                  <a:extLst>
                    <a:ext uri="{FF2B5EF4-FFF2-40B4-BE49-F238E27FC236}">
                      <a16:creationId xmlns:a16="http://schemas.microsoft.com/office/drawing/2014/main" id="{1D525F53-B5AF-7AC1-6543-FBA89B32E83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9708295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26" name="Trapezoid 725">
                  <a:extLst>
                    <a:ext uri="{FF2B5EF4-FFF2-40B4-BE49-F238E27FC236}">
                      <a16:creationId xmlns:a16="http://schemas.microsoft.com/office/drawing/2014/main" id="{94FC8F04-C1CE-8A9D-E1AC-8F8A1980BAC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10266088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727" name="Group 726">
                  <a:extLst>
                    <a:ext uri="{FF2B5EF4-FFF2-40B4-BE49-F238E27FC236}">
                      <a16:creationId xmlns:a16="http://schemas.microsoft.com/office/drawing/2014/main" id="{DF8F6C3C-EB13-1901-530F-4A0F5DADCE2F}"/>
                    </a:ext>
                  </a:extLst>
                </p:cNvPr>
                <p:cNvGrpSpPr/>
                <p:nvPr/>
              </p:nvGrpSpPr>
              <p:grpSpPr>
                <a:xfrm>
                  <a:off x="1953919" y="1969663"/>
                  <a:ext cx="8622974" cy="28221"/>
                  <a:chOff x="1953919" y="1969663"/>
                  <a:chExt cx="8622974" cy="28221"/>
                </a:xfrm>
              </p:grpSpPr>
              <p:sp>
                <p:nvSpPr>
                  <p:cNvPr id="728" name="Rectangle 727">
                    <a:extLst>
                      <a:ext uri="{FF2B5EF4-FFF2-40B4-BE49-F238E27FC236}">
                        <a16:creationId xmlns:a16="http://schemas.microsoft.com/office/drawing/2014/main" id="{95BB2507-2020-4EB5-3FCE-BCDA588D733F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1953919" y="1971268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29" name="Rectangle 728">
                    <a:extLst>
                      <a:ext uri="{FF2B5EF4-FFF2-40B4-BE49-F238E27FC236}">
                        <a16:creationId xmlns:a16="http://schemas.microsoft.com/office/drawing/2014/main" id="{DEED611F-8F41-FE1C-0CDD-6E1C4CA1FF40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2511715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0" name="Rectangle 729">
                    <a:extLst>
                      <a:ext uri="{FF2B5EF4-FFF2-40B4-BE49-F238E27FC236}">
                        <a16:creationId xmlns:a16="http://schemas.microsoft.com/office/drawing/2014/main" id="{4E26CC42-1F06-EA6D-2B8C-6863FD17DEA4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3069511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1" name="Rectangle 730">
                    <a:extLst>
                      <a:ext uri="{FF2B5EF4-FFF2-40B4-BE49-F238E27FC236}">
                        <a16:creationId xmlns:a16="http://schemas.microsoft.com/office/drawing/2014/main" id="{B14C7D69-4019-8EAB-DF50-72F2EADDA8A9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3627307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2" name="Rectangle 731">
                    <a:extLst>
                      <a:ext uri="{FF2B5EF4-FFF2-40B4-BE49-F238E27FC236}">
                        <a16:creationId xmlns:a16="http://schemas.microsoft.com/office/drawing/2014/main" id="{A16E186A-446C-3848-8F08-22051C5F93C5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4185103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3" name="Rectangle 732">
                    <a:extLst>
                      <a:ext uri="{FF2B5EF4-FFF2-40B4-BE49-F238E27FC236}">
                        <a16:creationId xmlns:a16="http://schemas.microsoft.com/office/drawing/2014/main" id="{56B95F3A-6C9D-E073-C2A2-123B89636D73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4742899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4" name="Rectangle 733">
                    <a:extLst>
                      <a:ext uri="{FF2B5EF4-FFF2-40B4-BE49-F238E27FC236}">
                        <a16:creationId xmlns:a16="http://schemas.microsoft.com/office/drawing/2014/main" id="{63DAD4E2-C182-DAFB-7E44-D4FDDE60ACD7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5300695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5" name="Rectangle 734">
                    <a:extLst>
                      <a:ext uri="{FF2B5EF4-FFF2-40B4-BE49-F238E27FC236}">
                        <a16:creationId xmlns:a16="http://schemas.microsoft.com/office/drawing/2014/main" id="{990E366C-866C-54EF-25CC-9270AB31E360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5858491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6" name="Rectangle 735">
                    <a:extLst>
                      <a:ext uri="{FF2B5EF4-FFF2-40B4-BE49-F238E27FC236}">
                        <a16:creationId xmlns:a16="http://schemas.microsoft.com/office/drawing/2014/main" id="{449861EF-3026-3E8E-A999-D398BE95C13D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6416287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7" name="Rectangle 736">
                    <a:extLst>
                      <a:ext uri="{FF2B5EF4-FFF2-40B4-BE49-F238E27FC236}">
                        <a16:creationId xmlns:a16="http://schemas.microsoft.com/office/drawing/2014/main" id="{45F52FFD-BA26-EC23-FC98-4B4CC890775A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6974083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8" name="Rectangle 737">
                    <a:extLst>
                      <a:ext uri="{FF2B5EF4-FFF2-40B4-BE49-F238E27FC236}">
                        <a16:creationId xmlns:a16="http://schemas.microsoft.com/office/drawing/2014/main" id="{99978000-EBF8-0072-5CC1-8505A199B281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7531879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9" name="Rectangle 738">
                    <a:extLst>
                      <a:ext uri="{FF2B5EF4-FFF2-40B4-BE49-F238E27FC236}">
                        <a16:creationId xmlns:a16="http://schemas.microsoft.com/office/drawing/2014/main" id="{709AE71B-AC07-B916-9847-C165C1F8F9AC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8089675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40" name="Rectangle 739">
                    <a:extLst>
                      <a:ext uri="{FF2B5EF4-FFF2-40B4-BE49-F238E27FC236}">
                        <a16:creationId xmlns:a16="http://schemas.microsoft.com/office/drawing/2014/main" id="{07DC438B-4097-C2EF-AFC2-7B8D6BC20845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8647471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41" name="Rectangle 740">
                    <a:extLst>
                      <a:ext uri="{FF2B5EF4-FFF2-40B4-BE49-F238E27FC236}">
                        <a16:creationId xmlns:a16="http://schemas.microsoft.com/office/drawing/2014/main" id="{86965C99-91EB-1D2A-3E1C-307878661DB8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9205267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42" name="Rectangle 741">
                    <a:extLst>
                      <a:ext uri="{FF2B5EF4-FFF2-40B4-BE49-F238E27FC236}">
                        <a16:creationId xmlns:a16="http://schemas.microsoft.com/office/drawing/2014/main" id="{B4D27972-2732-CFEB-22BC-F2D4CE697585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9763063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43" name="Rectangle 742">
                    <a:extLst>
                      <a:ext uri="{FF2B5EF4-FFF2-40B4-BE49-F238E27FC236}">
                        <a16:creationId xmlns:a16="http://schemas.microsoft.com/office/drawing/2014/main" id="{1AC1B94B-1AE7-A071-0234-631A088902D0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10320861" y="1971544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cxnSp>
          <p:nvCxnSpPr>
            <p:cNvPr id="431" name="Straight Connector 430">
              <a:extLst>
                <a:ext uri="{FF2B5EF4-FFF2-40B4-BE49-F238E27FC236}">
                  <a16:creationId xmlns:a16="http://schemas.microsoft.com/office/drawing/2014/main" id="{4FBF0A09-CFC6-7D02-0177-F0A00FA9987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08232" y="4847814"/>
              <a:ext cx="5067114" cy="9649"/>
            </a:xfrm>
            <a:prstGeom prst="line">
              <a:avLst/>
            </a:prstGeom>
            <a:solidFill>
              <a:srgbClr val="FF9900"/>
            </a:solidFill>
            <a:ln w="412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433" name="Group 432">
              <a:extLst>
                <a:ext uri="{FF2B5EF4-FFF2-40B4-BE49-F238E27FC236}">
                  <a16:creationId xmlns:a16="http://schemas.microsoft.com/office/drawing/2014/main" id="{80202842-A66F-2337-419C-DF82062DDF7D}"/>
                </a:ext>
              </a:extLst>
            </p:cNvPr>
            <p:cNvGrpSpPr/>
            <p:nvPr/>
          </p:nvGrpSpPr>
          <p:grpSpPr>
            <a:xfrm rot="10800000">
              <a:off x="3662755" y="2434406"/>
              <a:ext cx="4949271" cy="158987"/>
              <a:chOff x="1910037" y="4297680"/>
              <a:chExt cx="8736867" cy="367919"/>
            </a:xfrm>
          </p:grpSpPr>
          <p:grpSp>
            <p:nvGrpSpPr>
              <p:cNvPr id="659" name="Group 658">
                <a:extLst>
                  <a:ext uri="{FF2B5EF4-FFF2-40B4-BE49-F238E27FC236}">
                    <a16:creationId xmlns:a16="http://schemas.microsoft.com/office/drawing/2014/main" id="{A9628E3C-8958-16B0-3986-843BAF724608}"/>
                  </a:ext>
                </a:extLst>
              </p:cNvPr>
              <p:cNvGrpSpPr/>
              <p:nvPr/>
            </p:nvGrpSpPr>
            <p:grpSpPr>
              <a:xfrm>
                <a:off x="1910037" y="4297680"/>
                <a:ext cx="8736867" cy="317435"/>
                <a:chOff x="2962592" y="4297680"/>
                <a:chExt cx="8736867" cy="317435"/>
              </a:xfrm>
            </p:grpSpPr>
            <p:grpSp>
              <p:nvGrpSpPr>
                <p:cNvPr id="661" name="Group 660">
                  <a:extLst>
                    <a:ext uri="{FF2B5EF4-FFF2-40B4-BE49-F238E27FC236}">
                      <a16:creationId xmlns:a16="http://schemas.microsoft.com/office/drawing/2014/main" id="{7DEBBE83-7E4E-B788-509F-71ADA08FD0CF}"/>
                    </a:ext>
                  </a:extLst>
                </p:cNvPr>
                <p:cNvGrpSpPr/>
                <p:nvPr/>
              </p:nvGrpSpPr>
              <p:grpSpPr>
                <a:xfrm>
                  <a:off x="2962592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707" name="Trapezoid 706">
                    <a:extLst>
                      <a:ext uri="{FF2B5EF4-FFF2-40B4-BE49-F238E27FC236}">
                        <a16:creationId xmlns:a16="http://schemas.microsoft.com/office/drawing/2014/main" id="{AFB923A8-0E3C-FC92-3014-DAD7A9F0D8B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8" name="Rectangle 707">
                    <a:extLst>
                      <a:ext uri="{FF2B5EF4-FFF2-40B4-BE49-F238E27FC236}">
                        <a16:creationId xmlns:a16="http://schemas.microsoft.com/office/drawing/2014/main" id="{710B6C57-EFBE-C7E9-AC0A-6990C5B655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62" name="Group 661">
                  <a:extLst>
                    <a:ext uri="{FF2B5EF4-FFF2-40B4-BE49-F238E27FC236}">
                      <a16:creationId xmlns:a16="http://schemas.microsoft.com/office/drawing/2014/main" id="{70817AD1-5021-81EE-5163-E59B249B1951}"/>
                    </a:ext>
                  </a:extLst>
                </p:cNvPr>
                <p:cNvGrpSpPr/>
                <p:nvPr/>
              </p:nvGrpSpPr>
              <p:grpSpPr>
                <a:xfrm>
                  <a:off x="3520666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705" name="Trapezoid 704">
                    <a:extLst>
                      <a:ext uri="{FF2B5EF4-FFF2-40B4-BE49-F238E27FC236}">
                        <a16:creationId xmlns:a16="http://schemas.microsoft.com/office/drawing/2014/main" id="{60421D36-D809-A914-47DD-B8BCC18AFB7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6" name="Rectangle 705">
                    <a:extLst>
                      <a:ext uri="{FF2B5EF4-FFF2-40B4-BE49-F238E27FC236}">
                        <a16:creationId xmlns:a16="http://schemas.microsoft.com/office/drawing/2014/main" id="{C067FE3B-3FFC-AA22-4477-DECD2F91E9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63" name="Group 662">
                  <a:extLst>
                    <a:ext uri="{FF2B5EF4-FFF2-40B4-BE49-F238E27FC236}">
                      <a16:creationId xmlns:a16="http://schemas.microsoft.com/office/drawing/2014/main" id="{AA672B7B-4FDD-3A85-292E-931292E52E8B}"/>
                    </a:ext>
                  </a:extLst>
                </p:cNvPr>
                <p:cNvGrpSpPr/>
                <p:nvPr/>
              </p:nvGrpSpPr>
              <p:grpSpPr>
                <a:xfrm>
                  <a:off x="4078740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703" name="Trapezoid 702">
                    <a:extLst>
                      <a:ext uri="{FF2B5EF4-FFF2-40B4-BE49-F238E27FC236}">
                        <a16:creationId xmlns:a16="http://schemas.microsoft.com/office/drawing/2014/main" id="{4EDCDEAE-AB9D-7288-D74D-511295A3E80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4" name="Rectangle 703">
                    <a:extLst>
                      <a:ext uri="{FF2B5EF4-FFF2-40B4-BE49-F238E27FC236}">
                        <a16:creationId xmlns:a16="http://schemas.microsoft.com/office/drawing/2014/main" id="{9F527157-5B37-7634-1685-1D9BDFDFF5C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64" name="Group 663">
                  <a:extLst>
                    <a:ext uri="{FF2B5EF4-FFF2-40B4-BE49-F238E27FC236}">
                      <a16:creationId xmlns:a16="http://schemas.microsoft.com/office/drawing/2014/main" id="{E889B7AD-4A9D-9E37-34BE-909E30A7CAC2}"/>
                    </a:ext>
                  </a:extLst>
                </p:cNvPr>
                <p:cNvGrpSpPr/>
                <p:nvPr/>
              </p:nvGrpSpPr>
              <p:grpSpPr>
                <a:xfrm>
                  <a:off x="4636814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701" name="Trapezoid 700">
                    <a:extLst>
                      <a:ext uri="{FF2B5EF4-FFF2-40B4-BE49-F238E27FC236}">
                        <a16:creationId xmlns:a16="http://schemas.microsoft.com/office/drawing/2014/main" id="{FFBF22DF-860C-99E1-2251-B624A891FA2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2" name="Rectangle 701">
                    <a:extLst>
                      <a:ext uri="{FF2B5EF4-FFF2-40B4-BE49-F238E27FC236}">
                        <a16:creationId xmlns:a16="http://schemas.microsoft.com/office/drawing/2014/main" id="{51267AE3-654B-9E07-977E-0B42FE0D8F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65" name="Group 664">
                  <a:extLst>
                    <a:ext uri="{FF2B5EF4-FFF2-40B4-BE49-F238E27FC236}">
                      <a16:creationId xmlns:a16="http://schemas.microsoft.com/office/drawing/2014/main" id="{64881835-00DD-04DE-78FA-A6254B2515F5}"/>
                    </a:ext>
                  </a:extLst>
                </p:cNvPr>
                <p:cNvGrpSpPr/>
                <p:nvPr/>
              </p:nvGrpSpPr>
              <p:grpSpPr>
                <a:xfrm>
                  <a:off x="5194888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699" name="Trapezoid 698">
                    <a:extLst>
                      <a:ext uri="{FF2B5EF4-FFF2-40B4-BE49-F238E27FC236}">
                        <a16:creationId xmlns:a16="http://schemas.microsoft.com/office/drawing/2014/main" id="{E79C9672-9B44-4F17-069A-1A97B6A23A8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0" name="Rectangle 699">
                    <a:extLst>
                      <a:ext uri="{FF2B5EF4-FFF2-40B4-BE49-F238E27FC236}">
                        <a16:creationId xmlns:a16="http://schemas.microsoft.com/office/drawing/2014/main" id="{29823E24-D32F-0772-D064-F5536BE050C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66" name="Group 665">
                  <a:extLst>
                    <a:ext uri="{FF2B5EF4-FFF2-40B4-BE49-F238E27FC236}">
                      <a16:creationId xmlns:a16="http://schemas.microsoft.com/office/drawing/2014/main" id="{C8AA8649-190A-AA4D-CFAE-638E5FE9C4A3}"/>
                    </a:ext>
                  </a:extLst>
                </p:cNvPr>
                <p:cNvGrpSpPr/>
                <p:nvPr/>
              </p:nvGrpSpPr>
              <p:grpSpPr>
                <a:xfrm>
                  <a:off x="5752962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697" name="Trapezoid 696">
                    <a:extLst>
                      <a:ext uri="{FF2B5EF4-FFF2-40B4-BE49-F238E27FC236}">
                        <a16:creationId xmlns:a16="http://schemas.microsoft.com/office/drawing/2014/main" id="{3BAE8A96-2051-D1DB-A553-D8162583F85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98" name="Rectangle 697">
                    <a:extLst>
                      <a:ext uri="{FF2B5EF4-FFF2-40B4-BE49-F238E27FC236}">
                        <a16:creationId xmlns:a16="http://schemas.microsoft.com/office/drawing/2014/main" id="{E75B1452-DF81-96B7-A97F-EAE66534E7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67" name="Group 666">
                  <a:extLst>
                    <a:ext uri="{FF2B5EF4-FFF2-40B4-BE49-F238E27FC236}">
                      <a16:creationId xmlns:a16="http://schemas.microsoft.com/office/drawing/2014/main" id="{BBB8F6C0-991B-CB42-952C-B81DD9A4B4B7}"/>
                    </a:ext>
                  </a:extLst>
                </p:cNvPr>
                <p:cNvGrpSpPr/>
                <p:nvPr/>
              </p:nvGrpSpPr>
              <p:grpSpPr>
                <a:xfrm>
                  <a:off x="6311036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695" name="Trapezoid 694">
                    <a:extLst>
                      <a:ext uri="{FF2B5EF4-FFF2-40B4-BE49-F238E27FC236}">
                        <a16:creationId xmlns:a16="http://schemas.microsoft.com/office/drawing/2014/main" id="{4B5A4CD4-2FDE-5052-57F5-CA3949D0549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96" name="Rectangle 695">
                    <a:extLst>
                      <a:ext uri="{FF2B5EF4-FFF2-40B4-BE49-F238E27FC236}">
                        <a16:creationId xmlns:a16="http://schemas.microsoft.com/office/drawing/2014/main" id="{FE6A93CC-734D-3B9E-AB86-1EF07F1FFE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68" name="Group 667">
                  <a:extLst>
                    <a:ext uri="{FF2B5EF4-FFF2-40B4-BE49-F238E27FC236}">
                      <a16:creationId xmlns:a16="http://schemas.microsoft.com/office/drawing/2014/main" id="{C9B08D8D-3EDA-247F-6914-880E6A30E75B}"/>
                    </a:ext>
                  </a:extLst>
                </p:cNvPr>
                <p:cNvGrpSpPr/>
                <p:nvPr/>
              </p:nvGrpSpPr>
              <p:grpSpPr>
                <a:xfrm>
                  <a:off x="6869110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693" name="Trapezoid 692">
                    <a:extLst>
                      <a:ext uri="{FF2B5EF4-FFF2-40B4-BE49-F238E27FC236}">
                        <a16:creationId xmlns:a16="http://schemas.microsoft.com/office/drawing/2014/main" id="{55449135-A8DA-127B-0754-541CEA627DF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94" name="Rectangle 693">
                    <a:extLst>
                      <a:ext uri="{FF2B5EF4-FFF2-40B4-BE49-F238E27FC236}">
                        <a16:creationId xmlns:a16="http://schemas.microsoft.com/office/drawing/2014/main" id="{B55B8EE1-F198-1C54-48D3-95FB3AADE0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69" name="Group 668">
                  <a:extLst>
                    <a:ext uri="{FF2B5EF4-FFF2-40B4-BE49-F238E27FC236}">
                      <a16:creationId xmlns:a16="http://schemas.microsoft.com/office/drawing/2014/main" id="{14D9AA7C-47D3-8523-1CB3-C2CB49AAB84E}"/>
                    </a:ext>
                  </a:extLst>
                </p:cNvPr>
                <p:cNvGrpSpPr/>
                <p:nvPr/>
              </p:nvGrpSpPr>
              <p:grpSpPr>
                <a:xfrm>
                  <a:off x="7427184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691" name="Trapezoid 690">
                    <a:extLst>
                      <a:ext uri="{FF2B5EF4-FFF2-40B4-BE49-F238E27FC236}">
                        <a16:creationId xmlns:a16="http://schemas.microsoft.com/office/drawing/2014/main" id="{F19C203C-404C-DD1C-B144-5A1631302B6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92" name="Rectangle 691">
                    <a:extLst>
                      <a:ext uri="{FF2B5EF4-FFF2-40B4-BE49-F238E27FC236}">
                        <a16:creationId xmlns:a16="http://schemas.microsoft.com/office/drawing/2014/main" id="{6B2CE609-787D-0987-C16D-A05216D2D2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70" name="Group 669">
                  <a:extLst>
                    <a:ext uri="{FF2B5EF4-FFF2-40B4-BE49-F238E27FC236}">
                      <a16:creationId xmlns:a16="http://schemas.microsoft.com/office/drawing/2014/main" id="{3F73B48F-4592-3901-8AA6-F3EC3099922F}"/>
                    </a:ext>
                  </a:extLst>
                </p:cNvPr>
                <p:cNvGrpSpPr/>
                <p:nvPr/>
              </p:nvGrpSpPr>
              <p:grpSpPr>
                <a:xfrm>
                  <a:off x="7985258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689" name="Trapezoid 688">
                    <a:extLst>
                      <a:ext uri="{FF2B5EF4-FFF2-40B4-BE49-F238E27FC236}">
                        <a16:creationId xmlns:a16="http://schemas.microsoft.com/office/drawing/2014/main" id="{B4B56B07-42BD-82AF-9567-30F2554C3B4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90" name="Rectangle 689">
                    <a:extLst>
                      <a:ext uri="{FF2B5EF4-FFF2-40B4-BE49-F238E27FC236}">
                        <a16:creationId xmlns:a16="http://schemas.microsoft.com/office/drawing/2014/main" id="{64988700-3836-8702-7B19-52AA4FC60A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71" name="Group 670">
                  <a:extLst>
                    <a:ext uri="{FF2B5EF4-FFF2-40B4-BE49-F238E27FC236}">
                      <a16:creationId xmlns:a16="http://schemas.microsoft.com/office/drawing/2014/main" id="{711C64C7-031F-8A9B-CE5D-A2C0A20F53D6}"/>
                    </a:ext>
                  </a:extLst>
                </p:cNvPr>
                <p:cNvGrpSpPr/>
                <p:nvPr/>
              </p:nvGrpSpPr>
              <p:grpSpPr>
                <a:xfrm>
                  <a:off x="8543332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687" name="Trapezoid 686">
                    <a:extLst>
                      <a:ext uri="{FF2B5EF4-FFF2-40B4-BE49-F238E27FC236}">
                        <a16:creationId xmlns:a16="http://schemas.microsoft.com/office/drawing/2014/main" id="{3E5607F1-838D-7179-D706-00E96AE58A6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88" name="Rectangle 687">
                    <a:extLst>
                      <a:ext uri="{FF2B5EF4-FFF2-40B4-BE49-F238E27FC236}">
                        <a16:creationId xmlns:a16="http://schemas.microsoft.com/office/drawing/2014/main" id="{EA26CF5E-DF8A-F082-7789-F5B481BCA8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72" name="Group 671">
                  <a:extLst>
                    <a:ext uri="{FF2B5EF4-FFF2-40B4-BE49-F238E27FC236}">
                      <a16:creationId xmlns:a16="http://schemas.microsoft.com/office/drawing/2014/main" id="{46E2CC74-5A8D-D0E8-CFA6-62EFECFB0DAD}"/>
                    </a:ext>
                  </a:extLst>
                </p:cNvPr>
                <p:cNvGrpSpPr/>
                <p:nvPr/>
              </p:nvGrpSpPr>
              <p:grpSpPr>
                <a:xfrm>
                  <a:off x="9101406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685" name="Trapezoid 684">
                    <a:extLst>
                      <a:ext uri="{FF2B5EF4-FFF2-40B4-BE49-F238E27FC236}">
                        <a16:creationId xmlns:a16="http://schemas.microsoft.com/office/drawing/2014/main" id="{92E8AC14-45DC-06B5-9A72-F0ACC3F2B3D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86" name="Rectangle 685">
                    <a:extLst>
                      <a:ext uri="{FF2B5EF4-FFF2-40B4-BE49-F238E27FC236}">
                        <a16:creationId xmlns:a16="http://schemas.microsoft.com/office/drawing/2014/main" id="{9B320C04-6960-4585-3BD6-351FEDF2A4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73" name="Group 672">
                  <a:extLst>
                    <a:ext uri="{FF2B5EF4-FFF2-40B4-BE49-F238E27FC236}">
                      <a16:creationId xmlns:a16="http://schemas.microsoft.com/office/drawing/2014/main" id="{87FF42A0-7EC7-B942-4230-D67DE9A8B3DA}"/>
                    </a:ext>
                  </a:extLst>
                </p:cNvPr>
                <p:cNvGrpSpPr/>
                <p:nvPr/>
              </p:nvGrpSpPr>
              <p:grpSpPr>
                <a:xfrm>
                  <a:off x="9659480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683" name="Trapezoid 682">
                    <a:extLst>
                      <a:ext uri="{FF2B5EF4-FFF2-40B4-BE49-F238E27FC236}">
                        <a16:creationId xmlns:a16="http://schemas.microsoft.com/office/drawing/2014/main" id="{B4D0BD4D-C289-C6C2-B088-7F231AF9DC6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84" name="Rectangle 683">
                    <a:extLst>
                      <a:ext uri="{FF2B5EF4-FFF2-40B4-BE49-F238E27FC236}">
                        <a16:creationId xmlns:a16="http://schemas.microsoft.com/office/drawing/2014/main" id="{2C3CE037-0896-0EF1-9B18-183B56F743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74" name="Group 673">
                  <a:extLst>
                    <a:ext uri="{FF2B5EF4-FFF2-40B4-BE49-F238E27FC236}">
                      <a16:creationId xmlns:a16="http://schemas.microsoft.com/office/drawing/2014/main" id="{7662F2F6-0951-83FD-8056-C48BC02E11A3}"/>
                    </a:ext>
                  </a:extLst>
                </p:cNvPr>
                <p:cNvGrpSpPr/>
                <p:nvPr/>
              </p:nvGrpSpPr>
              <p:grpSpPr>
                <a:xfrm>
                  <a:off x="10217554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681" name="Trapezoid 680">
                    <a:extLst>
                      <a:ext uri="{FF2B5EF4-FFF2-40B4-BE49-F238E27FC236}">
                        <a16:creationId xmlns:a16="http://schemas.microsoft.com/office/drawing/2014/main" id="{DCBC4176-EAF3-4559-B7D5-DBBB8509BD3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82" name="Rectangle 681">
                    <a:extLst>
                      <a:ext uri="{FF2B5EF4-FFF2-40B4-BE49-F238E27FC236}">
                        <a16:creationId xmlns:a16="http://schemas.microsoft.com/office/drawing/2014/main" id="{5F7C8213-E3B6-BFF8-9769-1F115DB372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75" name="Group 674">
                  <a:extLst>
                    <a:ext uri="{FF2B5EF4-FFF2-40B4-BE49-F238E27FC236}">
                      <a16:creationId xmlns:a16="http://schemas.microsoft.com/office/drawing/2014/main" id="{D645A4D5-AE21-AB6F-6852-E99900C7A17D}"/>
                    </a:ext>
                  </a:extLst>
                </p:cNvPr>
                <p:cNvGrpSpPr/>
                <p:nvPr/>
              </p:nvGrpSpPr>
              <p:grpSpPr>
                <a:xfrm>
                  <a:off x="10775628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679" name="Trapezoid 678">
                    <a:extLst>
                      <a:ext uri="{FF2B5EF4-FFF2-40B4-BE49-F238E27FC236}">
                        <a16:creationId xmlns:a16="http://schemas.microsoft.com/office/drawing/2014/main" id="{AA297F25-A0A9-F552-0C9D-B059E46F7C6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80" name="Rectangle 679">
                    <a:extLst>
                      <a:ext uri="{FF2B5EF4-FFF2-40B4-BE49-F238E27FC236}">
                        <a16:creationId xmlns:a16="http://schemas.microsoft.com/office/drawing/2014/main" id="{CFE35D53-9B7A-B29C-3672-7CB7D26C4F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76" name="Group 675">
                  <a:extLst>
                    <a:ext uri="{FF2B5EF4-FFF2-40B4-BE49-F238E27FC236}">
                      <a16:creationId xmlns:a16="http://schemas.microsoft.com/office/drawing/2014/main" id="{45828296-CE7E-EA3F-B180-0B70DE29AD6B}"/>
                    </a:ext>
                  </a:extLst>
                </p:cNvPr>
                <p:cNvGrpSpPr/>
                <p:nvPr/>
              </p:nvGrpSpPr>
              <p:grpSpPr>
                <a:xfrm>
                  <a:off x="11333699" y="4297680"/>
                  <a:ext cx="365760" cy="317435"/>
                  <a:chOff x="2962592" y="4288855"/>
                  <a:chExt cx="365760" cy="317435"/>
                </a:xfrm>
              </p:grpSpPr>
              <p:sp>
                <p:nvSpPr>
                  <p:cNvPr id="677" name="Trapezoid 676">
                    <a:extLst>
                      <a:ext uri="{FF2B5EF4-FFF2-40B4-BE49-F238E27FC236}">
                        <a16:creationId xmlns:a16="http://schemas.microsoft.com/office/drawing/2014/main" id="{F44E4EDF-8F42-8529-A96F-61DA5DB77CE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2962592" y="4331970"/>
                    <a:ext cx="365760" cy="274320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8" name="Rectangle 677">
                    <a:extLst>
                      <a:ext uri="{FF2B5EF4-FFF2-40B4-BE49-F238E27FC236}">
                        <a16:creationId xmlns:a16="http://schemas.microsoft.com/office/drawing/2014/main" id="{9AAFD7B2-CB49-1C5A-2939-A4ECE24CCBC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4032" y="4288855"/>
                    <a:ext cx="182880" cy="4572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660" name="Rectangle 659">
                <a:extLst>
                  <a:ext uri="{FF2B5EF4-FFF2-40B4-BE49-F238E27FC236}">
                    <a16:creationId xmlns:a16="http://schemas.microsoft.com/office/drawing/2014/main" id="{8EFB4A5A-0A61-DD36-3768-1C758C04AEBA}"/>
                  </a:ext>
                </a:extLst>
              </p:cNvPr>
              <p:cNvSpPr/>
              <p:nvPr/>
            </p:nvSpPr>
            <p:spPr bwMode="auto">
              <a:xfrm>
                <a:off x="1912210" y="4619879"/>
                <a:ext cx="8732520" cy="45720"/>
              </a:xfrm>
              <a:prstGeom prst="rect">
                <a:avLst/>
              </a:prstGeom>
              <a:solidFill>
                <a:srgbClr val="000000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</p:grpSp>
        <p:sp>
          <p:nvSpPr>
            <p:cNvPr id="434" name="Rectangle 433">
              <a:extLst>
                <a:ext uri="{FF2B5EF4-FFF2-40B4-BE49-F238E27FC236}">
                  <a16:creationId xmlns:a16="http://schemas.microsoft.com/office/drawing/2014/main" id="{27348FA8-7BF1-D992-94BF-BBA80D1AC661}"/>
                </a:ext>
              </a:extLst>
            </p:cNvPr>
            <p:cNvSpPr/>
            <p:nvPr/>
          </p:nvSpPr>
          <p:spPr bwMode="auto">
            <a:xfrm rot="10800000">
              <a:off x="3662755" y="2273471"/>
              <a:ext cx="4949271" cy="158054"/>
            </a:xfrm>
            <a:prstGeom prst="rect">
              <a:avLst/>
            </a:prstGeom>
            <a:solidFill>
              <a:srgbClr val="CC66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grpSp>
          <p:nvGrpSpPr>
            <p:cNvPr id="435" name="Group 434">
              <a:extLst>
                <a:ext uri="{FF2B5EF4-FFF2-40B4-BE49-F238E27FC236}">
                  <a16:creationId xmlns:a16="http://schemas.microsoft.com/office/drawing/2014/main" id="{99B15078-332B-6A6D-9264-6CFCDFDB2158}"/>
                </a:ext>
              </a:extLst>
            </p:cNvPr>
            <p:cNvGrpSpPr/>
            <p:nvPr/>
          </p:nvGrpSpPr>
          <p:grpSpPr>
            <a:xfrm rot="10800000">
              <a:off x="3609666" y="2243728"/>
              <a:ext cx="5055448" cy="39513"/>
              <a:chOff x="1797452" y="5800025"/>
              <a:chExt cx="8919858" cy="91440"/>
            </a:xfrm>
          </p:grpSpPr>
          <p:sp>
            <p:nvSpPr>
              <p:cNvPr id="641" name="Rectangle 640">
                <a:extLst>
                  <a:ext uri="{FF2B5EF4-FFF2-40B4-BE49-F238E27FC236}">
                    <a16:creationId xmlns:a16="http://schemas.microsoft.com/office/drawing/2014/main" id="{7E0070DB-FA1B-F768-9497-22DD1B5F58D1}"/>
                  </a:ext>
                </a:extLst>
              </p:cNvPr>
              <p:cNvSpPr/>
              <p:nvPr/>
            </p:nvSpPr>
            <p:spPr bwMode="auto">
              <a:xfrm>
                <a:off x="1891120" y="5822885"/>
                <a:ext cx="8732520" cy="45720"/>
              </a:xfrm>
              <a:prstGeom prst="rect">
                <a:avLst/>
              </a:prstGeom>
              <a:solidFill>
                <a:srgbClr val="00B05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642" name="Rectangle 641">
                <a:extLst>
                  <a:ext uri="{FF2B5EF4-FFF2-40B4-BE49-F238E27FC236}">
                    <a16:creationId xmlns:a16="http://schemas.microsoft.com/office/drawing/2014/main" id="{D3859F22-5830-ECAF-FF0A-D75E9A44AAF2}"/>
                  </a:ext>
                </a:extLst>
              </p:cNvPr>
              <p:cNvSpPr/>
              <p:nvPr/>
            </p:nvSpPr>
            <p:spPr bwMode="auto">
              <a:xfrm>
                <a:off x="1797452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643" name="Rectangle 642">
                <a:extLst>
                  <a:ext uri="{FF2B5EF4-FFF2-40B4-BE49-F238E27FC236}">
                    <a16:creationId xmlns:a16="http://schemas.microsoft.com/office/drawing/2014/main" id="{A8650015-F48C-BA0B-8A25-7A757044B801}"/>
                  </a:ext>
                </a:extLst>
              </p:cNvPr>
              <p:cNvSpPr/>
              <p:nvPr/>
            </p:nvSpPr>
            <p:spPr bwMode="auto">
              <a:xfrm>
                <a:off x="2349228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644" name="Rectangle 643">
                <a:extLst>
                  <a:ext uri="{FF2B5EF4-FFF2-40B4-BE49-F238E27FC236}">
                    <a16:creationId xmlns:a16="http://schemas.microsoft.com/office/drawing/2014/main" id="{B6F86095-DC68-7298-DF21-F89A21BAE37B}"/>
                  </a:ext>
                </a:extLst>
              </p:cNvPr>
              <p:cNvSpPr/>
              <p:nvPr/>
            </p:nvSpPr>
            <p:spPr bwMode="auto">
              <a:xfrm>
                <a:off x="6211660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645" name="Rectangle 644">
                <a:extLst>
                  <a:ext uri="{FF2B5EF4-FFF2-40B4-BE49-F238E27FC236}">
                    <a16:creationId xmlns:a16="http://schemas.microsoft.com/office/drawing/2014/main" id="{9F278FAA-8566-F67B-FA93-53829C78CA13}"/>
                  </a:ext>
                </a:extLst>
              </p:cNvPr>
              <p:cNvSpPr/>
              <p:nvPr/>
            </p:nvSpPr>
            <p:spPr bwMode="auto">
              <a:xfrm>
                <a:off x="10625870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646" name="Rectangle 645">
                <a:extLst>
                  <a:ext uri="{FF2B5EF4-FFF2-40B4-BE49-F238E27FC236}">
                    <a16:creationId xmlns:a16="http://schemas.microsoft.com/office/drawing/2014/main" id="{267A3893-E4A7-A96E-A33A-D8A1E50F2A99}"/>
                  </a:ext>
                </a:extLst>
              </p:cNvPr>
              <p:cNvSpPr/>
              <p:nvPr/>
            </p:nvSpPr>
            <p:spPr bwMode="auto">
              <a:xfrm>
                <a:off x="4004556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647" name="Rectangle 646">
                <a:extLst>
                  <a:ext uri="{FF2B5EF4-FFF2-40B4-BE49-F238E27FC236}">
                    <a16:creationId xmlns:a16="http://schemas.microsoft.com/office/drawing/2014/main" id="{194AC73C-F916-B1B8-5340-81017712E685}"/>
                  </a:ext>
                </a:extLst>
              </p:cNvPr>
              <p:cNvSpPr/>
              <p:nvPr/>
            </p:nvSpPr>
            <p:spPr bwMode="auto">
              <a:xfrm>
                <a:off x="8418764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648" name="Rectangle 647">
                <a:extLst>
                  <a:ext uri="{FF2B5EF4-FFF2-40B4-BE49-F238E27FC236}">
                    <a16:creationId xmlns:a16="http://schemas.microsoft.com/office/drawing/2014/main" id="{9FA79ACB-D526-1A5A-3FF7-1164EB01857F}"/>
                  </a:ext>
                </a:extLst>
              </p:cNvPr>
              <p:cNvSpPr/>
              <p:nvPr/>
            </p:nvSpPr>
            <p:spPr bwMode="auto">
              <a:xfrm>
                <a:off x="2901004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649" name="Rectangle 648">
                <a:extLst>
                  <a:ext uri="{FF2B5EF4-FFF2-40B4-BE49-F238E27FC236}">
                    <a16:creationId xmlns:a16="http://schemas.microsoft.com/office/drawing/2014/main" id="{03EEEC1E-9248-7D03-8974-6A768F286C5B}"/>
                  </a:ext>
                </a:extLst>
              </p:cNvPr>
              <p:cNvSpPr/>
              <p:nvPr/>
            </p:nvSpPr>
            <p:spPr bwMode="auto">
              <a:xfrm>
                <a:off x="7315212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650" name="Rectangle 649">
                <a:extLst>
                  <a:ext uri="{FF2B5EF4-FFF2-40B4-BE49-F238E27FC236}">
                    <a16:creationId xmlns:a16="http://schemas.microsoft.com/office/drawing/2014/main" id="{AD7B88FF-DDD4-DF18-2E3B-A9DF969B1349}"/>
                  </a:ext>
                </a:extLst>
              </p:cNvPr>
              <p:cNvSpPr/>
              <p:nvPr/>
            </p:nvSpPr>
            <p:spPr bwMode="auto">
              <a:xfrm>
                <a:off x="5108108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651" name="Rectangle 650">
                <a:extLst>
                  <a:ext uri="{FF2B5EF4-FFF2-40B4-BE49-F238E27FC236}">
                    <a16:creationId xmlns:a16="http://schemas.microsoft.com/office/drawing/2014/main" id="{43AD147B-29E8-7DDA-08C6-52343B39C680}"/>
                  </a:ext>
                </a:extLst>
              </p:cNvPr>
              <p:cNvSpPr/>
              <p:nvPr/>
            </p:nvSpPr>
            <p:spPr bwMode="auto">
              <a:xfrm>
                <a:off x="9522316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652" name="Rectangle 651">
                <a:extLst>
                  <a:ext uri="{FF2B5EF4-FFF2-40B4-BE49-F238E27FC236}">
                    <a16:creationId xmlns:a16="http://schemas.microsoft.com/office/drawing/2014/main" id="{22CB316F-DC92-4032-6223-45D1D913A954}"/>
                  </a:ext>
                </a:extLst>
              </p:cNvPr>
              <p:cNvSpPr/>
              <p:nvPr/>
            </p:nvSpPr>
            <p:spPr bwMode="auto">
              <a:xfrm>
                <a:off x="6763436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653" name="Rectangle 652">
                <a:extLst>
                  <a:ext uri="{FF2B5EF4-FFF2-40B4-BE49-F238E27FC236}">
                    <a16:creationId xmlns:a16="http://schemas.microsoft.com/office/drawing/2014/main" id="{B174F22C-2D2C-388F-CAA1-3E26F0A2F6C5}"/>
                  </a:ext>
                </a:extLst>
              </p:cNvPr>
              <p:cNvSpPr/>
              <p:nvPr/>
            </p:nvSpPr>
            <p:spPr bwMode="auto">
              <a:xfrm>
                <a:off x="4556332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654" name="Rectangle 653">
                <a:extLst>
                  <a:ext uri="{FF2B5EF4-FFF2-40B4-BE49-F238E27FC236}">
                    <a16:creationId xmlns:a16="http://schemas.microsoft.com/office/drawing/2014/main" id="{5B9D62C3-04F7-4ED3-F2C6-288833814A06}"/>
                  </a:ext>
                </a:extLst>
              </p:cNvPr>
              <p:cNvSpPr/>
              <p:nvPr/>
            </p:nvSpPr>
            <p:spPr bwMode="auto">
              <a:xfrm>
                <a:off x="8970540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655" name="Rectangle 654">
                <a:extLst>
                  <a:ext uri="{FF2B5EF4-FFF2-40B4-BE49-F238E27FC236}">
                    <a16:creationId xmlns:a16="http://schemas.microsoft.com/office/drawing/2014/main" id="{2918FA25-9285-A79D-DF9F-1AF8E0E2B168}"/>
                  </a:ext>
                </a:extLst>
              </p:cNvPr>
              <p:cNvSpPr/>
              <p:nvPr/>
            </p:nvSpPr>
            <p:spPr bwMode="auto">
              <a:xfrm>
                <a:off x="3452780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656" name="Rectangle 655">
                <a:extLst>
                  <a:ext uri="{FF2B5EF4-FFF2-40B4-BE49-F238E27FC236}">
                    <a16:creationId xmlns:a16="http://schemas.microsoft.com/office/drawing/2014/main" id="{3EEFC04D-1914-2A6D-166B-685BE1E95A8B}"/>
                  </a:ext>
                </a:extLst>
              </p:cNvPr>
              <p:cNvSpPr/>
              <p:nvPr/>
            </p:nvSpPr>
            <p:spPr bwMode="auto">
              <a:xfrm>
                <a:off x="7866988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657" name="Rectangle 656">
                <a:extLst>
                  <a:ext uri="{FF2B5EF4-FFF2-40B4-BE49-F238E27FC236}">
                    <a16:creationId xmlns:a16="http://schemas.microsoft.com/office/drawing/2014/main" id="{4B3BB4A1-D86B-BEE9-4913-1B7B6C487270}"/>
                  </a:ext>
                </a:extLst>
              </p:cNvPr>
              <p:cNvSpPr/>
              <p:nvPr/>
            </p:nvSpPr>
            <p:spPr bwMode="auto">
              <a:xfrm>
                <a:off x="5659884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658" name="Rectangle 657">
                <a:extLst>
                  <a:ext uri="{FF2B5EF4-FFF2-40B4-BE49-F238E27FC236}">
                    <a16:creationId xmlns:a16="http://schemas.microsoft.com/office/drawing/2014/main" id="{4F83279A-6ED5-D2C9-B017-75CD633013B0}"/>
                  </a:ext>
                </a:extLst>
              </p:cNvPr>
              <p:cNvSpPr/>
              <p:nvPr/>
            </p:nvSpPr>
            <p:spPr bwMode="auto">
              <a:xfrm>
                <a:off x="10074092" y="5800025"/>
                <a:ext cx="91440" cy="91440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</p:grpSp>
        <p:sp>
          <p:nvSpPr>
            <p:cNvPr id="436" name="Rectangle 435">
              <a:extLst>
                <a:ext uri="{FF2B5EF4-FFF2-40B4-BE49-F238E27FC236}">
                  <a16:creationId xmlns:a16="http://schemas.microsoft.com/office/drawing/2014/main" id="{38F2C05E-0352-5BBD-2ED0-67127A24B3F9}"/>
                </a:ext>
              </a:extLst>
            </p:cNvPr>
            <p:cNvSpPr/>
            <p:nvPr/>
          </p:nvSpPr>
          <p:spPr bwMode="auto">
            <a:xfrm rot="10800000">
              <a:off x="3546148" y="2092564"/>
              <a:ext cx="5182484" cy="158054"/>
            </a:xfrm>
            <a:prstGeom prst="rect">
              <a:avLst/>
            </a:prstGeom>
            <a:pattFill prst="pct25">
              <a:fgClr>
                <a:srgbClr val="CC6600"/>
              </a:fgClr>
              <a:bgClr>
                <a:srgbClr val="FFFFFF"/>
              </a:bgClr>
            </a:patt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grpSp>
          <p:nvGrpSpPr>
            <p:cNvPr id="437" name="Group 436">
              <a:extLst>
                <a:ext uri="{FF2B5EF4-FFF2-40B4-BE49-F238E27FC236}">
                  <a16:creationId xmlns:a16="http://schemas.microsoft.com/office/drawing/2014/main" id="{2984FF47-2CC1-AEA6-482C-CA4ED1EB6429}"/>
                </a:ext>
              </a:extLst>
            </p:cNvPr>
            <p:cNvGrpSpPr/>
            <p:nvPr/>
          </p:nvGrpSpPr>
          <p:grpSpPr>
            <a:xfrm rot="10800000">
              <a:off x="3653910" y="2832980"/>
              <a:ext cx="4950131" cy="157729"/>
              <a:chOff x="1852997" y="2641270"/>
              <a:chExt cx="8734037" cy="365009"/>
            </a:xfrm>
          </p:grpSpPr>
          <p:grpSp>
            <p:nvGrpSpPr>
              <p:cNvPr id="573" name="Group 572">
                <a:extLst>
                  <a:ext uri="{FF2B5EF4-FFF2-40B4-BE49-F238E27FC236}">
                    <a16:creationId xmlns:a16="http://schemas.microsoft.com/office/drawing/2014/main" id="{B4319BC1-0EDF-3972-DDB6-36CAD778F650}"/>
                  </a:ext>
                </a:extLst>
              </p:cNvPr>
              <p:cNvGrpSpPr/>
              <p:nvPr/>
            </p:nvGrpSpPr>
            <p:grpSpPr>
              <a:xfrm>
                <a:off x="1852997" y="2821518"/>
                <a:ext cx="8732520" cy="184761"/>
                <a:chOff x="1899146" y="1813123"/>
                <a:chExt cx="8732520" cy="184761"/>
              </a:xfrm>
            </p:grpSpPr>
            <p:sp>
              <p:nvSpPr>
                <p:cNvPr id="608" name="Trapezoid 607">
                  <a:extLst>
                    <a:ext uri="{FF2B5EF4-FFF2-40B4-BE49-F238E27FC236}">
                      <a16:creationId xmlns:a16="http://schemas.microsoft.com/office/drawing/2014/main" id="{27250BCA-4BD5-ED02-114D-10E28735484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1899146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09" name="Trapezoid 608">
                  <a:extLst>
                    <a:ext uri="{FF2B5EF4-FFF2-40B4-BE49-F238E27FC236}">
                      <a16:creationId xmlns:a16="http://schemas.microsoft.com/office/drawing/2014/main" id="{900321C2-DD92-3746-4E77-6A9D69BC07B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2456942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10" name="Trapezoid 609">
                  <a:extLst>
                    <a:ext uri="{FF2B5EF4-FFF2-40B4-BE49-F238E27FC236}">
                      <a16:creationId xmlns:a16="http://schemas.microsoft.com/office/drawing/2014/main" id="{06242043-E61D-50EB-4175-D090D0E4C7E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3014739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11" name="Trapezoid 610">
                  <a:extLst>
                    <a:ext uri="{FF2B5EF4-FFF2-40B4-BE49-F238E27FC236}">
                      <a16:creationId xmlns:a16="http://schemas.microsoft.com/office/drawing/2014/main" id="{B293AC3A-151F-890D-AA40-5153B86602B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3572535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12" name="Trapezoid 611">
                  <a:extLst>
                    <a:ext uri="{FF2B5EF4-FFF2-40B4-BE49-F238E27FC236}">
                      <a16:creationId xmlns:a16="http://schemas.microsoft.com/office/drawing/2014/main" id="{149C0C8F-67CF-1DD4-5D75-5A6C4B661B8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4130331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13" name="Trapezoid 612">
                  <a:extLst>
                    <a:ext uri="{FF2B5EF4-FFF2-40B4-BE49-F238E27FC236}">
                      <a16:creationId xmlns:a16="http://schemas.microsoft.com/office/drawing/2014/main" id="{48F16543-CF84-3F4C-5762-77399CC1927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4688128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14" name="Trapezoid 613">
                  <a:extLst>
                    <a:ext uri="{FF2B5EF4-FFF2-40B4-BE49-F238E27FC236}">
                      <a16:creationId xmlns:a16="http://schemas.microsoft.com/office/drawing/2014/main" id="{095CA82C-8519-7255-4027-E3021243A1F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5245924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15" name="Trapezoid 614">
                  <a:extLst>
                    <a:ext uri="{FF2B5EF4-FFF2-40B4-BE49-F238E27FC236}">
                      <a16:creationId xmlns:a16="http://schemas.microsoft.com/office/drawing/2014/main" id="{E4EAEF6B-56B0-FDF6-A735-F4D7A320B4F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5803720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16" name="Trapezoid 615">
                  <a:extLst>
                    <a:ext uri="{FF2B5EF4-FFF2-40B4-BE49-F238E27FC236}">
                      <a16:creationId xmlns:a16="http://schemas.microsoft.com/office/drawing/2014/main" id="{2EFAFD67-EEA8-EADF-6519-3EC3D897A97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6361517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17" name="Trapezoid 616">
                  <a:extLst>
                    <a:ext uri="{FF2B5EF4-FFF2-40B4-BE49-F238E27FC236}">
                      <a16:creationId xmlns:a16="http://schemas.microsoft.com/office/drawing/2014/main" id="{EB5BA492-5AE1-D66C-5D8C-7A5912D4E76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6919313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18" name="Trapezoid 617">
                  <a:extLst>
                    <a:ext uri="{FF2B5EF4-FFF2-40B4-BE49-F238E27FC236}">
                      <a16:creationId xmlns:a16="http://schemas.microsoft.com/office/drawing/2014/main" id="{45345B0A-B683-D2CB-00E7-74BBB02278C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7477109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19" name="Trapezoid 618">
                  <a:extLst>
                    <a:ext uri="{FF2B5EF4-FFF2-40B4-BE49-F238E27FC236}">
                      <a16:creationId xmlns:a16="http://schemas.microsoft.com/office/drawing/2014/main" id="{BF69AFFA-B880-076E-33F1-FA4E328F588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8034906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20" name="Trapezoid 619">
                  <a:extLst>
                    <a:ext uri="{FF2B5EF4-FFF2-40B4-BE49-F238E27FC236}">
                      <a16:creationId xmlns:a16="http://schemas.microsoft.com/office/drawing/2014/main" id="{6D1DC7FF-4465-570D-D5FF-776B4334B5A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8592702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21" name="Trapezoid 620">
                  <a:extLst>
                    <a:ext uri="{FF2B5EF4-FFF2-40B4-BE49-F238E27FC236}">
                      <a16:creationId xmlns:a16="http://schemas.microsoft.com/office/drawing/2014/main" id="{A9484A69-A496-FB95-A568-609F0C670CB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9150498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22" name="Trapezoid 621">
                  <a:extLst>
                    <a:ext uri="{FF2B5EF4-FFF2-40B4-BE49-F238E27FC236}">
                      <a16:creationId xmlns:a16="http://schemas.microsoft.com/office/drawing/2014/main" id="{1E1EC2B7-9D47-F124-C661-6FD9E24095B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9708295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623" name="Trapezoid 622">
                  <a:extLst>
                    <a:ext uri="{FF2B5EF4-FFF2-40B4-BE49-F238E27FC236}">
                      <a16:creationId xmlns:a16="http://schemas.microsoft.com/office/drawing/2014/main" id="{D729C990-DCFF-D5AA-8A6D-847F5A639E3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10266088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624" name="Group 623">
                  <a:extLst>
                    <a:ext uri="{FF2B5EF4-FFF2-40B4-BE49-F238E27FC236}">
                      <a16:creationId xmlns:a16="http://schemas.microsoft.com/office/drawing/2014/main" id="{1A098394-82E7-3768-18EC-8F9092B5898D}"/>
                    </a:ext>
                  </a:extLst>
                </p:cNvPr>
                <p:cNvGrpSpPr/>
                <p:nvPr/>
              </p:nvGrpSpPr>
              <p:grpSpPr>
                <a:xfrm>
                  <a:off x="1953919" y="1969663"/>
                  <a:ext cx="8622974" cy="28221"/>
                  <a:chOff x="1953919" y="1969663"/>
                  <a:chExt cx="8622974" cy="28221"/>
                </a:xfrm>
              </p:grpSpPr>
              <p:sp>
                <p:nvSpPr>
                  <p:cNvPr id="625" name="Rectangle 624">
                    <a:extLst>
                      <a:ext uri="{FF2B5EF4-FFF2-40B4-BE49-F238E27FC236}">
                        <a16:creationId xmlns:a16="http://schemas.microsoft.com/office/drawing/2014/main" id="{78E62162-9563-79FA-C913-BDFE9DEDCB29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1953919" y="1971268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26" name="Rectangle 625">
                    <a:extLst>
                      <a:ext uri="{FF2B5EF4-FFF2-40B4-BE49-F238E27FC236}">
                        <a16:creationId xmlns:a16="http://schemas.microsoft.com/office/drawing/2014/main" id="{155FB0F4-B700-24C9-A120-169AB389B09B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2511715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27" name="Rectangle 626">
                    <a:extLst>
                      <a:ext uri="{FF2B5EF4-FFF2-40B4-BE49-F238E27FC236}">
                        <a16:creationId xmlns:a16="http://schemas.microsoft.com/office/drawing/2014/main" id="{00FBE09F-98F6-2DC5-10B2-D5D7A00DBD79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3069511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28" name="Rectangle 627">
                    <a:extLst>
                      <a:ext uri="{FF2B5EF4-FFF2-40B4-BE49-F238E27FC236}">
                        <a16:creationId xmlns:a16="http://schemas.microsoft.com/office/drawing/2014/main" id="{D47848DF-5D9A-E534-F9AB-4431FEB658A0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3627307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29" name="Rectangle 628">
                    <a:extLst>
                      <a:ext uri="{FF2B5EF4-FFF2-40B4-BE49-F238E27FC236}">
                        <a16:creationId xmlns:a16="http://schemas.microsoft.com/office/drawing/2014/main" id="{1D58A5F0-F618-78D1-67AF-C13561A8C4F5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4185103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0" name="Rectangle 629">
                    <a:extLst>
                      <a:ext uri="{FF2B5EF4-FFF2-40B4-BE49-F238E27FC236}">
                        <a16:creationId xmlns:a16="http://schemas.microsoft.com/office/drawing/2014/main" id="{B32D8FEC-2DC9-55F7-0C42-4B429C40789D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4742899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1" name="Rectangle 630">
                    <a:extLst>
                      <a:ext uri="{FF2B5EF4-FFF2-40B4-BE49-F238E27FC236}">
                        <a16:creationId xmlns:a16="http://schemas.microsoft.com/office/drawing/2014/main" id="{04981343-D34C-4CF7-93AF-CA5C481AEDF3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5300695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2" name="Rectangle 631">
                    <a:extLst>
                      <a:ext uri="{FF2B5EF4-FFF2-40B4-BE49-F238E27FC236}">
                        <a16:creationId xmlns:a16="http://schemas.microsoft.com/office/drawing/2014/main" id="{FF7A3D2C-F4A2-B3A6-CCC9-0AF0C9095532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5858491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3" name="Rectangle 632">
                    <a:extLst>
                      <a:ext uri="{FF2B5EF4-FFF2-40B4-BE49-F238E27FC236}">
                        <a16:creationId xmlns:a16="http://schemas.microsoft.com/office/drawing/2014/main" id="{CF405D6E-163E-F41D-8112-8AD9D1342A2C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6416287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4" name="Rectangle 633">
                    <a:extLst>
                      <a:ext uri="{FF2B5EF4-FFF2-40B4-BE49-F238E27FC236}">
                        <a16:creationId xmlns:a16="http://schemas.microsoft.com/office/drawing/2014/main" id="{1ABE357D-8E9C-E6C6-B3E2-DAAAD6144EE1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6974083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5" name="Rectangle 634">
                    <a:extLst>
                      <a:ext uri="{FF2B5EF4-FFF2-40B4-BE49-F238E27FC236}">
                        <a16:creationId xmlns:a16="http://schemas.microsoft.com/office/drawing/2014/main" id="{4492231C-B2BE-12CF-3BE6-C88415F94332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7531879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6" name="Rectangle 635">
                    <a:extLst>
                      <a:ext uri="{FF2B5EF4-FFF2-40B4-BE49-F238E27FC236}">
                        <a16:creationId xmlns:a16="http://schemas.microsoft.com/office/drawing/2014/main" id="{A942D30E-DF8D-1EAE-7356-C99A5E63B8BC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8089675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7" name="Rectangle 636">
                    <a:extLst>
                      <a:ext uri="{FF2B5EF4-FFF2-40B4-BE49-F238E27FC236}">
                        <a16:creationId xmlns:a16="http://schemas.microsoft.com/office/drawing/2014/main" id="{D0FB2A2F-702F-BC31-B1E6-C2EBD48F2FC9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8647471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8" name="Rectangle 637">
                    <a:extLst>
                      <a:ext uri="{FF2B5EF4-FFF2-40B4-BE49-F238E27FC236}">
                        <a16:creationId xmlns:a16="http://schemas.microsoft.com/office/drawing/2014/main" id="{64FA0E42-6060-1C32-6AA7-9EE2FEE37EC3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9205267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9" name="Rectangle 638">
                    <a:extLst>
                      <a:ext uri="{FF2B5EF4-FFF2-40B4-BE49-F238E27FC236}">
                        <a16:creationId xmlns:a16="http://schemas.microsoft.com/office/drawing/2014/main" id="{9B5E6CA9-44F1-800B-3176-39EA5B7A9775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9763063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40" name="Rectangle 639">
                    <a:extLst>
                      <a:ext uri="{FF2B5EF4-FFF2-40B4-BE49-F238E27FC236}">
                        <a16:creationId xmlns:a16="http://schemas.microsoft.com/office/drawing/2014/main" id="{935031EF-8C88-8704-23BC-868320FD4241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10320861" y="1971544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574" name="Group 573">
                <a:extLst>
                  <a:ext uri="{FF2B5EF4-FFF2-40B4-BE49-F238E27FC236}">
                    <a16:creationId xmlns:a16="http://schemas.microsoft.com/office/drawing/2014/main" id="{33209442-FDD9-9D37-D214-13B9BEAA32D9}"/>
                  </a:ext>
                </a:extLst>
              </p:cNvPr>
              <p:cNvGrpSpPr/>
              <p:nvPr/>
            </p:nvGrpSpPr>
            <p:grpSpPr>
              <a:xfrm flipV="1">
                <a:off x="1854514" y="2641270"/>
                <a:ext cx="8732520" cy="184761"/>
                <a:chOff x="1899146" y="1813123"/>
                <a:chExt cx="8732520" cy="184761"/>
              </a:xfrm>
            </p:grpSpPr>
            <p:sp>
              <p:nvSpPr>
                <p:cNvPr id="575" name="Trapezoid 574">
                  <a:extLst>
                    <a:ext uri="{FF2B5EF4-FFF2-40B4-BE49-F238E27FC236}">
                      <a16:creationId xmlns:a16="http://schemas.microsoft.com/office/drawing/2014/main" id="{E50A1D84-86C5-1197-1B8D-BCC44BBDB92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1899146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76" name="Trapezoid 575">
                  <a:extLst>
                    <a:ext uri="{FF2B5EF4-FFF2-40B4-BE49-F238E27FC236}">
                      <a16:creationId xmlns:a16="http://schemas.microsoft.com/office/drawing/2014/main" id="{19E3F711-886B-9F70-AE8B-3CAE56EC178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2456942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77" name="Trapezoid 576">
                  <a:extLst>
                    <a:ext uri="{FF2B5EF4-FFF2-40B4-BE49-F238E27FC236}">
                      <a16:creationId xmlns:a16="http://schemas.microsoft.com/office/drawing/2014/main" id="{DA96E4F8-B545-DE22-E69C-ED15FB73D99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3014739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78" name="Trapezoid 577">
                  <a:extLst>
                    <a:ext uri="{FF2B5EF4-FFF2-40B4-BE49-F238E27FC236}">
                      <a16:creationId xmlns:a16="http://schemas.microsoft.com/office/drawing/2014/main" id="{E4FB1678-69C1-D463-1D85-9E756A74F76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3572535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79" name="Trapezoid 578">
                  <a:extLst>
                    <a:ext uri="{FF2B5EF4-FFF2-40B4-BE49-F238E27FC236}">
                      <a16:creationId xmlns:a16="http://schemas.microsoft.com/office/drawing/2014/main" id="{07CC5537-6124-2361-16D8-2378C9893C5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4130331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80" name="Trapezoid 579">
                  <a:extLst>
                    <a:ext uri="{FF2B5EF4-FFF2-40B4-BE49-F238E27FC236}">
                      <a16:creationId xmlns:a16="http://schemas.microsoft.com/office/drawing/2014/main" id="{67B1D37E-B2B9-F005-6DD6-934F276786E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4688128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81" name="Trapezoid 580">
                  <a:extLst>
                    <a:ext uri="{FF2B5EF4-FFF2-40B4-BE49-F238E27FC236}">
                      <a16:creationId xmlns:a16="http://schemas.microsoft.com/office/drawing/2014/main" id="{230D1B9E-8CE6-9505-22EF-40913C175FF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5245924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82" name="Trapezoid 581">
                  <a:extLst>
                    <a:ext uri="{FF2B5EF4-FFF2-40B4-BE49-F238E27FC236}">
                      <a16:creationId xmlns:a16="http://schemas.microsoft.com/office/drawing/2014/main" id="{7072396A-B76E-B8C2-31A6-8A691BFC31C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5803720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83" name="Trapezoid 582">
                  <a:extLst>
                    <a:ext uri="{FF2B5EF4-FFF2-40B4-BE49-F238E27FC236}">
                      <a16:creationId xmlns:a16="http://schemas.microsoft.com/office/drawing/2014/main" id="{34F75EB2-512A-8DF8-9CA2-C9454B5391A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6361517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84" name="Trapezoid 583">
                  <a:extLst>
                    <a:ext uri="{FF2B5EF4-FFF2-40B4-BE49-F238E27FC236}">
                      <a16:creationId xmlns:a16="http://schemas.microsoft.com/office/drawing/2014/main" id="{7F55506F-A74E-61CA-5229-7F85E023C60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6919313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85" name="Trapezoid 584">
                  <a:extLst>
                    <a:ext uri="{FF2B5EF4-FFF2-40B4-BE49-F238E27FC236}">
                      <a16:creationId xmlns:a16="http://schemas.microsoft.com/office/drawing/2014/main" id="{5B778D94-7E46-C0AB-C849-2C0FD0E771F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7477109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86" name="Trapezoid 585">
                  <a:extLst>
                    <a:ext uri="{FF2B5EF4-FFF2-40B4-BE49-F238E27FC236}">
                      <a16:creationId xmlns:a16="http://schemas.microsoft.com/office/drawing/2014/main" id="{5F454365-ACC4-61C4-2442-E423ADBEBD0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8034906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87" name="Trapezoid 586">
                  <a:extLst>
                    <a:ext uri="{FF2B5EF4-FFF2-40B4-BE49-F238E27FC236}">
                      <a16:creationId xmlns:a16="http://schemas.microsoft.com/office/drawing/2014/main" id="{068A7FE3-E6A7-CC0F-69A3-0A682DEEF19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8592702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88" name="Trapezoid 587">
                  <a:extLst>
                    <a:ext uri="{FF2B5EF4-FFF2-40B4-BE49-F238E27FC236}">
                      <a16:creationId xmlns:a16="http://schemas.microsoft.com/office/drawing/2014/main" id="{28C72D70-B17B-12B6-711C-2ECB112CE0A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9150498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89" name="Trapezoid 588">
                  <a:extLst>
                    <a:ext uri="{FF2B5EF4-FFF2-40B4-BE49-F238E27FC236}">
                      <a16:creationId xmlns:a16="http://schemas.microsoft.com/office/drawing/2014/main" id="{883A0DEE-6120-27E7-2AA1-6F9AE74C366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9708295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90" name="Trapezoid 589">
                  <a:extLst>
                    <a:ext uri="{FF2B5EF4-FFF2-40B4-BE49-F238E27FC236}">
                      <a16:creationId xmlns:a16="http://schemas.microsoft.com/office/drawing/2014/main" id="{2F16B6F3-A2B4-6822-A6E5-DBF2BADA27D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10266088" y="1813123"/>
                  <a:ext cx="365578" cy="158041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591" name="Group 590">
                  <a:extLst>
                    <a:ext uri="{FF2B5EF4-FFF2-40B4-BE49-F238E27FC236}">
                      <a16:creationId xmlns:a16="http://schemas.microsoft.com/office/drawing/2014/main" id="{1D0B71B7-362D-3D77-5263-722A0730C960}"/>
                    </a:ext>
                  </a:extLst>
                </p:cNvPr>
                <p:cNvGrpSpPr/>
                <p:nvPr/>
              </p:nvGrpSpPr>
              <p:grpSpPr>
                <a:xfrm>
                  <a:off x="1953919" y="1969663"/>
                  <a:ext cx="8622974" cy="28221"/>
                  <a:chOff x="1953919" y="1969663"/>
                  <a:chExt cx="8622974" cy="28221"/>
                </a:xfrm>
              </p:grpSpPr>
              <p:sp>
                <p:nvSpPr>
                  <p:cNvPr id="592" name="Rectangle 591">
                    <a:extLst>
                      <a:ext uri="{FF2B5EF4-FFF2-40B4-BE49-F238E27FC236}">
                        <a16:creationId xmlns:a16="http://schemas.microsoft.com/office/drawing/2014/main" id="{49A6C2F2-3794-7891-B5F4-E7262789402A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1953919" y="1971268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3" name="Rectangle 592">
                    <a:extLst>
                      <a:ext uri="{FF2B5EF4-FFF2-40B4-BE49-F238E27FC236}">
                        <a16:creationId xmlns:a16="http://schemas.microsoft.com/office/drawing/2014/main" id="{3BA74639-FF03-F0E0-7222-516A98943F4C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2511715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4" name="Rectangle 593">
                    <a:extLst>
                      <a:ext uri="{FF2B5EF4-FFF2-40B4-BE49-F238E27FC236}">
                        <a16:creationId xmlns:a16="http://schemas.microsoft.com/office/drawing/2014/main" id="{2A9B698F-37B6-D700-B24A-7FA9B7A0255A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3069511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5" name="Rectangle 594">
                    <a:extLst>
                      <a:ext uri="{FF2B5EF4-FFF2-40B4-BE49-F238E27FC236}">
                        <a16:creationId xmlns:a16="http://schemas.microsoft.com/office/drawing/2014/main" id="{B4D7DA29-61F6-82D0-D12B-972F28AEE254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3627307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6" name="Rectangle 595">
                    <a:extLst>
                      <a:ext uri="{FF2B5EF4-FFF2-40B4-BE49-F238E27FC236}">
                        <a16:creationId xmlns:a16="http://schemas.microsoft.com/office/drawing/2014/main" id="{59A52C46-BDEC-DAB3-7EAF-C5601F420F5B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4185103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7" name="Rectangle 596">
                    <a:extLst>
                      <a:ext uri="{FF2B5EF4-FFF2-40B4-BE49-F238E27FC236}">
                        <a16:creationId xmlns:a16="http://schemas.microsoft.com/office/drawing/2014/main" id="{9F999A26-78DE-193A-83C7-2FF0AC0DE592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4742899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8" name="Rectangle 597">
                    <a:extLst>
                      <a:ext uri="{FF2B5EF4-FFF2-40B4-BE49-F238E27FC236}">
                        <a16:creationId xmlns:a16="http://schemas.microsoft.com/office/drawing/2014/main" id="{17CCD24F-A1C4-9C53-B2F4-C9C781BEBE67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5300695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9" name="Rectangle 598">
                    <a:extLst>
                      <a:ext uri="{FF2B5EF4-FFF2-40B4-BE49-F238E27FC236}">
                        <a16:creationId xmlns:a16="http://schemas.microsoft.com/office/drawing/2014/main" id="{32BDC576-A565-3FF1-B281-B3F9631CB6BC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5858491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00" name="Rectangle 599">
                    <a:extLst>
                      <a:ext uri="{FF2B5EF4-FFF2-40B4-BE49-F238E27FC236}">
                        <a16:creationId xmlns:a16="http://schemas.microsoft.com/office/drawing/2014/main" id="{F563DCC9-1FF1-9797-E81E-B41F7560D019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6416287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01" name="Rectangle 600">
                    <a:extLst>
                      <a:ext uri="{FF2B5EF4-FFF2-40B4-BE49-F238E27FC236}">
                        <a16:creationId xmlns:a16="http://schemas.microsoft.com/office/drawing/2014/main" id="{3042AE27-CED0-ED9B-5F39-D9BCF90CEDCC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6974083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02" name="Rectangle 601">
                    <a:extLst>
                      <a:ext uri="{FF2B5EF4-FFF2-40B4-BE49-F238E27FC236}">
                        <a16:creationId xmlns:a16="http://schemas.microsoft.com/office/drawing/2014/main" id="{5F5D38E1-2063-F961-8C82-1E77702BCBE5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7531879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03" name="Rectangle 602">
                    <a:extLst>
                      <a:ext uri="{FF2B5EF4-FFF2-40B4-BE49-F238E27FC236}">
                        <a16:creationId xmlns:a16="http://schemas.microsoft.com/office/drawing/2014/main" id="{B37D40A5-581B-658E-58FC-374BA8F96332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8089675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04" name="Rectangle 603">
                    <a:extLst>
                      <a:ext uri="{FF2B5EF4-FFF2-40B4-BE49-F238E27FC236}">
                        <a16:creationId xmlns:a16="http://schemas.microsoft.com/office/drawing/2014/main" id="{D1468B1C-433A-1B7C-A74E-F7792EAC1F9B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8647471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05" name="Rectangle 604">
                    <a:extLst>
                      <a:ext uri="{FF2B5EF4-FFF2-40B4-BE49-F238E27FC236}">
                        <a16:creationId xmlns:a16="http://schemas.microsoft.com/office/drawing/2014/main" id="{315E23F2-0B4E-294F-19A9-4BF9EB3E3A85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9205267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06" name="Rectangle 605">
                    <a:extLst>
                      <a:ext uri="{FF2B5EF4-FFF2-40B4-BE49-F238E27FC236}">
                        <a16:creationId xmlns:a16="http://schemas.microsoft.com/office/drawing/2014/main" id="{4EA38D1D-2475-7277-455D-A34D447C3E41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9763063" y="1969663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07" name="Rectangle 606">
                    <a:extLst>
                      <a:ext uri="{FF2B5EF4-FFF2-40B4-BE49-F238E27FC236}">
                        <a16:creationId xmlns:a16="http://schemas.microsoft.com/office/drawing/2014/main" id="{9C7EE870-C60B-1939-F2E3-14C42877C3D4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10320861" y="1971544"/>
                    <a:ext cx="256032" cy="26340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cxnSp>
          <p:nvCxnSpPr>
            <p:cNvPr id="438" name="Straight Connector 437">
              <a:extLst>
                <a:ext uri="{FF2B5EF4-FFF2-40B4-BE49-F238E27FC236}">
                  <a16:creationId xmlns:a16="http://schemas.microsoft.com/office/drawing/2014/main" id="{070A6804-C010-6AE8-BCEA-FCE66E31907B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3559593" y="3264576"/>
              <a:ext cx="5084709" cy="3260"/>
            </a:xfrm>
            <a:prstGeom prst="line">
              <a:avLst/>
            </a:prstGeom>
            <a:solidFill>
              <a:srgbClr val="FF9900"/>
            </a:solidFill>
            <a:ln w="412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24" name="Rectangle 523">
              <a:extLst>
                <a:ext uri="{FF2B5EF4-FFF2-40B4-BE49-F238E27FC236}">
                  <a16:creationId xmlns:a16="http://schemas.microsoft.com/office/drawing/2014/main" id="{9ADA3FC1-3AB1-AD0A-2CFA-4643B52E0E0A}"/>
                </a:ext>
              </a:extLst>
            </p:cNvPr>
            <p:cNvSpPr/>
            <p:nvPr/>
          </p:nvSpPr>
          <p:spPr bwMode="auto">
            <a:xfrm>
              <a:off x="9200254" y="2536788"/>
              <a:ext cx="264658" cy="2904521"/>
            </a:xfrm>
            <a:prstGeom prst="rect">
              <a:avLst/>
            </a:prstGeom>
            <a:solidFill>
              <a:srgbClr val="DBBB5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525" name="Rectangle 524">
              <a:extLst>
                <a:ext uri="{FF2B5EF4-FFF2-40B4-BE49-F238E27FC236}">
                  <a16:creationId xmlns:a16="http://schemas.microsoft.com/office/drawing/2014/main" id="{CC8AE6FC-5193-EBC8-4C04-11A0F48C8C28}"/>
                </a:ext>
              </a:extLst>
            </p:cNvPr>
            <p:cNvSpPr/>
            <p:nvPr/>
          </p:nvSpPr>
          <p:spPr bwMode="auto">
            <a:xfrm>
              <a:off x="8728288" y="3466356"/>
              <a:ext cx="1250608" cy="1186423"/>
            </a:xfrm>
            <a:prstGeom prst="rect">
              <a:avLst/>
            </a:prstGeom>
            <a:solidFill>
              <a:srgbClr val="92D050">
                <a:alpha val="47059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526" name="Rectangle 525">
              <a:extLst>
                <a:ext uri="{FF2B5EF4-FFF2-40B4-BE49-F238E27FC236}">
                  <a16:creationId xmlns:a16="http://schemas.microsoft.com/office/drawing/2014/main" id="{44F3F8C0-8403-023D-FB9F-677308DC8AF6}"/>
                </a:ext>
              </a:extLst>
            </p:cNvPr>
            <p:cNvSpPr/>
            <p:nvPr/>
          </p:nvSpPr>
          <p:spPr bwMode="auto">
            <a:xfrm>
              <a:off x="8576280" y="5129264"/>
              <a:ext cx="1402615" cy="118984"/>
            </a:xfrm>
            <a:prstGeom prst="rect">
              <a:avLst/>
            </a:prstGeom>
            <a:solidFill>
              <a:srgbClr val="FF99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527" name="Rectangle 526">
              <a:extLst>
                <a:ext uri="{FF2B5EF4-FFF2-40B4-BE49-F238E27FC236}">
                  <a16:creationId xmlns:a16="http://schemas.microsoft.com/office/drawing/2014/main" id="{4DB397CF-751C-9598-925E-51A32518860C}"/>
                </a:ext>
              </a:extLst>
            </p:cNvPr>
            <p:cNvSpPr/>
            <p:nvPr/>
          </p:nvSpPr>
          <p:spPr bwMode="auto">
            <a:xfrm>
              <a:off x="8949679" y="3633742"/>
              <a:ext cx="70125" cy="861630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528" name="Rectangle 527">
              <a:extLst>
                <a:ext uri="{FF2B5EF4-FFF2-40B4-BE49-F238E27FC236}">
                  <a16:creationId xmlns:a16="http://schemas.microsoft.com/office/drawing/2014/main" id="{6075E092-3CDF-A692-AC42-25BF1690248F}"/>
                </a:ext>
              </a:extLst>
            </p:cNvPr>
            <p:cNvSpPr/>
            <p:nvPr/>
          </p:nvSpPr>
          <p:spPr bwMode="auto">
            <a:xfrm>
              <a:off x="9019805" y="3776167"/>
              <a:ext cx="716833" cy="590001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529" name="Rectangle 528">
              <a:extLst>
                <a:ext uri="{FF2B5EF4-FFF2-40B4-BE49-F238E27FC236}">
                  <a16:creationId xmlns:a16="http://schemas.microsoft.com/office/drawing/2014/main" id="{0A263430-843A-D823-EE53-2052944D5403}"/>
                </a:ext>
              </a:extLst>
            </p:cNvPr>
            <p:cNvSpPr/>
            <p:nvPr/>
          </p:nvSpPr>
          <p:spPr bwMode="auto">
            <a:xfrm>
              <a:off x="8717673" y="5256578"/>
              <a:ext cx="1250608" cy="492956"/>
            </a:xfrm>
            <a:prstGeom prst="rect">
              <a:avLst/>
            </a:prstGeom>
            <a:solidFill>
              <a:srgbClr val="92D050">
                <a:alpha val="47059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530" name="Rectangle 529">
              <a:extLst>
                <a:ext uri="{FF2B5EF4-FFF2-40B4-BE49-F238E27FC236}">
                  <a16:creationId xmlns:a16="http://schemas.microsoft.com/office/drawing/2014/main" id="{BDCB20F4-74B7-0E99-4830-B400EEF8B851}"/>
                </a:ext>
              </a:extLst>
            </p:cNvPr>
            <p:cNvSpPr/>
            <p:nvPr/>
          </p:nvSpPr>
          <p:spPr bwMode="auto">
            <a:xfrm>
              <a:off x="8727736" y="4854370"/>
              <a:ext cx="1243538" cy="269254"/>
            </a:xfrm>
            <a:prstGeom prst="rect">
              <a:avLst/>
            </a:prstGeom>
            <a:solidFill>
              <a:srgbClr val="92D050">
                <a:alpha val="47059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531" name="Rectangle 530">
              <a:extLst>
                <a:ext uri="{FF2B5EF4-FFF2-40B4-BE49-F238E27FC236}">
                  <a16:creationId xmlns:a16="http://schemas.microsoft.com/office/drawing/2014/main" id="{0202F2A3-626B-7DC1-4643-7517C9AECD3B}"/>
                </a:ext>
              </a:extLst>
            </p:cNvPr>
            <p:cNvSpPr/>
            <p:nvPr/>
          </p:nvSpPr>
          <p:spPr bwMode="auto">
            <a:xfrm rot="10800000">
              <a:off x="8564347" y="2846835"/>
              <a:ext cx="1414547" cy="129856"/>
            </a:xfrm>
            <a:prstGeom prst="rect">
              <a:avLst/>
            </a:prstGeom>
            <a:solidFill>
              <a:srgbClr val="FF99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532" name="Rectangle 531">
              <a:extLst>
                <a:ext uri="{FF2B5EF4-FFF2-40B4-BE49-F238E27FC236}">
                  <a16:creationId xmlns:a16="http://schemas.microsoft.com/office/drawing/2014/main" id="{E48A137B-F571-B75F-CC4D-1C6723D28E96}"/>
                </a:ext>
              </a:extLst>
            </p:cNvPr>
            <p:cNvSpPr/>
            <p:nvPr/>
          </p:nvSpPr>
          <p:spPr bwMode="auto">
            <a:xfrm rot="10800000">
              <a:off x="8727196" y="2989895"/>
              <a:ext cx="1241083" cy="277940"/>
            </a:xfrm>
            <a:prstGeom prst="rect">
              <a:avLst/>
            </a:prstGeom>
            <a:solidFill>
              <a:srgbClr val="92D050">
                <a:alpha val="47059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533" name="Rectangle 532">
              <a:extLst>
                <a:ext uri="{FF2B5EF4-FFF2-40B4-BE49-F238E27FC236}">
                  <a16:creationId xmlns:a16="http://schemas.microsoft.com/office/drawing/2014/main" id="{3B2F7689-F03E-61F0-E7A4-2B4860B0C532}"/>
                </a:ext>
              </a:extLst>
            </p:cNvPr>
            <p:cNvSpPr/>
            <p:nvPr/>
          </p:nvSpPr>
          <p:spPr bwMode="auto">
            <a:xfrm rot="10800000">
              <a:off x="8734840" y="2529982"/>
              <a:ext cx="1233440" cy="297801"/>
            </a:xfrm>
            <a:prstGeom prst="rect">
              <a:avLst/>
            </a:prstGeom>
            <a:solidFill>
              <a:srgbClr val="92D050">
                <a:alpha val="47059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534" name="Rectangle 533">
              <a:extLst>
                <a:ext uri="{FF2B5EF4-FFF2-40B4-BE49-F238E27FC236}">
                  <a16:creationId xmlns:a16="http://schemas.microsoft.com/office/drawing/2014/main" id="{1FCC5D0A-DE8A-F31A-80CE-19738BF24852}"/>
                </a:ext>
              </a:extLst>
            </p:cNvPr>
            <p:cNvSpPr/>
            <p:nvPr/>
          </p:nvSpPr>
          <p:spPr bwMode="auto">
            <a:xfrm>
              <a:off x="9017393" y="5622603"/>
              <a:ext cx="639162" cy="140208"/>
            </a:xfrm>
            <a:prstGeom prst="rect">
              <a:avLst/>
            </a:prstGeom>
            <a:solidFill>
              <a:srgbClr val="DBBB5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535" name="Rectangle 534">
              <a:extLst>
                <a:ext uri="{FF2B5EF4-FFF2-40B4-BE49-F238E27FC236}">
                  <a16:creationId xmlns:a16="http://schemas.microsoft.com/office/drawing/2014/main" id="{3B3EF3A2-DB0B-1B3C-70B2-9A48B43B09D1}"/>
                </a:ext>
              </a:extLst>
            </p:cNvPr>
            <p:cNvSpPr/>
            <p:nvPr/>
          </p:nvSpPr>
          <p:spPr bwMode="auto">
            <a:xfrm>
              <a:off x="9155700" y="5355584"/>
              <a:ext cx="372816" cy="257493"/>
            </a:xfrm>
            <a:prstGeom prst="rect">
              <a:avLst/>
            </a:prstGeom>
            <a:solidFill>
              <a:srgbClr val="DBBB5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grpSp>
          <p:nvGrpSpPr>
            <p:cNvPr id="536" name="Group 535">
              <a:extLst>
                <a:ext uri="{FF2B5EF4-FFF2-40B4-BE49-F238E27FC236}">
                  <a16:creationId xmlns:a16="http://schemas.microsoft.com/office/drawing/2014/main" id="{F50DB11D-7D7F-44C5-E4BF-9CFC7A222666}"/>
                </a:ext>
              </a:extLst>
            </p:cNvPr>
            <p:cNvGrpSpPr/>
            <p:nvPr/>
          </p:nvGrpSpPr>
          <p:grpSpPr>
            <a:xfrm>
              <a:off x="9017393" y="2383924"/>
              <a:ext cx="639162" cy="142919"/>
              <a:chOff x="9007868" y="2328141"/>
              <a:chExt cx="639162" cy="142919"/>
            </a:xfrm>
          </p:grpSpPr>
          <p:sp>
            <p:nvSpPr>
              <p:cNvPr id="570" name="Rectangle 569">
                <a:extLst>
                  <a:ext uri="{FF2B5EF4-FFF2-40B4-BE49-F238E27FC236}">
                    <a16:creationId xmlns:a16="http://schemas.microsoft.com/office/drawing/2014/main" id="{409625DC-A5AA-D5D3-F3EF-A6FDE773AC61}"/>
                  </a:ext>
                </a:extLst>
              </p:cNvPr>
              <p:cNvSpPr/>
              <p:nvPr/>
            </p:nvSpPr>
            <p:spPr bwMode="auto">
              <a:xfrm>
                <a:off x="9007868" y="2328141"/>
                <a:ext cx="639162" cy="140208"/>
              </a:xfrm>
              <a:prstGeom prst="rect">
                <a:avLst/>
              </a:prstGeom>
              <a:solidFill>
                <a:srgbClr val="DBBB5F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cxnSp>
            <p:nvCxnSpPr>
              <p:cNvPr id="571" name="Straight Connector 570">
                <a:extLst>
                  <a:ext uri="{FF2B5EF4-FFF2-40B4-BE49-F238E27FC236}">
                    <a16:creationId xmlns:a16="http://schemas.microsoft.com/office/drawing/2014/main" id="{E881606D-D1AD-4118-CDB5-FC33C7B3F1D6}"/>
                  </a:ext>
                </a:extLst>
              </p:cNvPr>
              <p:cNvCxnSpPr/>
              <p:nvPr/>
            </p:nvCxnSpPr>
            <p:spPr bwMode="auto">
              <a:xfrm>
                <a:off x="9146175" y="2328141"/>
                <a:ext cx="0" cy="140208"/>
              </a:xfrm>
              <a:prstGeom prst="line">
                <a:avLst/>
              </a:prstGeom>
              <a:solidFill>
                <a:srgbClr val="FF9900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72" name="Straight Connector 571">
                <a:extLst>
                  <a:ext uri="{FF2B5EF4-FFF2-40B4-BE49-F238E27FC236}">
                    <a16:creationId xmlns:a16="http://schemas.microsoft.com/office/drawing/2014/main" id="{4FF2D7E0-4EE7-8E5D-3A8B-660454C58119}"/>
                  </a:ext>
                </a:extLst>
              </p:cNvPr>
              <p:cNvCxnSpPr/>
              <p:nvPr/>
            </p:nvCxnSpPr>
            <p:spPr bwMode="auto">
              <a:xfrm>
                <a:off x="9511641" y="2330852"/>
                <a:ext cx="0" cy="140208"/>
              </a:xfrm>
              <a:prstGeom prst="line">
                <a:avLst/>
              </a:prstGeom>
              <a:solidFill>
                <a:srgbClr val="FF9900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537" name="Rectangle 536">
              <a:extLst>
                <a:ext uri="{FF2B5EF4-FFF2-40B4-BE49-F238E27FC236}">
                  <a16:creationId xmlns:a16="http://schemas.microsoft.com/office/drawing/2014/main" id="{AA83C604-F02D-5404-A3C0-D6B35FAB52F9}"/>
                </a:ext>
              </a:extLst>
            </p:cNvPr>
            <p:cNvSpPr/>
            <p:nvPr/>
          </p:nvSpPr>
          <p:spPr bwMode="auto">
            <a:xfrm rot="5400000">
              <a:off x="10052901" y="774505"/>
              <a:ext cx="208804" cy="2844926"/>
            </a:xfrm>
            <a:prstGeom prst="rect">
              <a:avLst/>
            </a:prstGeom>
            <a:solidFill>
              <a:srgbClr val="00000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538" name="Rectangle 537">
              <a:extLst>
                <a:ext uri="{FF2B5EF4-FFF2-40B4-BE49-F238E27FC236}">
                  <a16:creationId xmlns:a16="http://schemas.microsoft.com/office/drawing/2014/main" id="{4071DC57-26CA-36F9-4C73-0B27025A7EB2}"/>
                </a:ext>
              </a:extLst>
            </p:cNvPr>
            <p:cNvSpPr/>
            <p:nvPr/>
          </p:nvSpPr>
          <p:spPr bwMode="auto">
            <a:xfrm rot="5400000">
              <a:off x="10081739" y="4496660"/>
              <a:ext cx="158056" cy="2867140"/>
            </a:xfrm>
            <a:prstGeom prst="rect">
              <a:avLst/>
            </a:prstGeom>
            <a:solidFill>
              <a:srgbClr val="00000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539" name="Rectangle 538">
              <a:extLst>
                <a:ext uri="{FF2B5EF4-FFF2-40B4-BE49-F238E27FC236}">
                  <a16:creationId xmlns:a16="http://schemas.microsoft.com/office/drawing/2014/main" id="{6EEE19DB-00E4-E934-251F-E8D1C5F22DEE}"/>
                </a:ext>
              </a:extLst>
            </p:cNvPr>
            <p:cNvSpPr/>
            <p:nvPr/>
          </p:nvSpPr>
          <p:spPr bwMode="auto">
            <a:xfrm>
              <a:off x="11223831" y="2928941"/>
              <a:ext cx="355935" cy="2919588"/>
            </a:xfrm>
            <a:prstGeom prst="rect">
              <a:avLst/>
            </a:prstGeom>
            <a:solidFill>
              <a:srgbClr val="92D050">
                <a:alpha val="47059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540" name="Rectangle 539">
              <a:extLst>
                <a:ext uri="{FF2B5EF4-FFF2-40B4-BE49-F238E27FC236}">
                  <a16:creationId xmlns:a16="http://schemas.microsoft.com/office/drawing/2014/main" id="{54744C71-64FA-FCD1-8679-D56B38D622B0}"/>
                </a:ext>
              </a:extLst>
            </p:cNvPr>
            <p:cNvSpPr/>
            <p:nvPr/>
          </p:nvSpPr>
          <p:spPr bwMode="auto">
            <a:xfrm rot="5400000">
              <a:off x="9902483" y="4628381"/>
              <a:ext cx="297801" cy="3072816"/>
            </a:xfrm>
            <a:prstGeom prst="rect">
              <a:avLst/>
            </a:prstGeom>
            <a:solidFill>
              <a:srgbClr val="00000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541" name="Rectangle 540">
              <a:extLst>
                <a:ext uri="{FF2B5EF4-FFF2-40B4-BE49-F238E27FC236}">
                  <a16:creationId xmlns:a16="http://schemas.microsoft.com/office/drawing/2014/main" id="{A017E132-F050-9F86-FFC4-48809A744F4D}"/>
                </a:ext>
              </a:extLst>
            </p:cNvPr>
            <p:cNvSpPr/>
            <p:nvPr/>
          </p:nvSpPr>
          <p:spPr bwMode="auto">
            <a:xfrm rot="5400000">
              <a:off x="9898470" y="412633"/>
              <a:ext cx="297801" cy="3064788"/>
            </a:xfrm>
            <a:prstGeom prst="rect">
              <a:avLst/>
            </a:prstGeom>
            <a:solidFill>
              <a:srgbClr val="00000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grpSp>
          <p:nvGrpSpPr>
            <p:cNvPr id="542" name="Group 541">
              <a:extLst>
                <a:ext uri="{FF2B5EF4-FFF2-40B4-BE49-F238E27FC236}">
                  <a16:creationId xmlns:a16="http://schemas.microsoft.com/office/drawing/2014/main" id="{B18F6823-FEC4-A2EF-85BC-8C4825695091}"/>
                </a:ext>
              </a:extLst>
            </p:cNvPr>
            <p:cNvGrpSpPr/>
            <p:nvPr/>
          </p:nvGrpSpPr>
          <p:grpSpPr>
            <a:xfrm>
              <a:off x="9127811" y="3637445"/>
              <a:ext cx="1887756" cy="861630"/>
              <a:chOff x="9127811" y="3876937"/>
              <a:chExt cx="1887756" cy="861630"/>
            </a:xfrm>
          </p:grpSpPr>
          <p:sp>
            <p:nvSpPr>
              <p:cNvPr id="564" name="Rectangle 563">
                <a:extLst>
                  <a:ext uri="{FF2B5EF4-FFF2-40B4-BE49-F238E27FC236}">
                    <a16:creationId xmlns:a16="http://schemas.microsoft.com/office/drawing/2014/main" id="{4DE526CF-161F-ADB5-1920-9459746B6DC9}"/>
                  </a:ext>
                </a:extLst>
              </p:cNvPr>
              <p:cNvSpPr/>
              <p:nvPr/>
            </p:nvSpPr>
            <p:spPr bwMode="auto">
              <a:xfrm>
                <a:off x="9127811" y="4148519"/>
                <a:ext cx="1686240" cy="318997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grpSp>
            <p:nvGrpSpPr>
              <p:cNvPr id="565" name="Group 564">
                <a:extLst>
                  <a:ext uri="{FF2B5EF4-FFF2-40B4-BE49-F238E27FC236}">
                    <a16:creationId xmlns:a16="http://schemas.microsoft.com/office/drawing/2014/main" id="{DF17740D-D4F6-589B-3A06-1B5171584983}"/>
                  </a:ext>
                </a:extLst>
              </p:cNvPr>
              <p:cNvGrpSpPr/>
              <p:nvPr/>
            </p:nvGrpSpPr>
            <p:grpSpPr>
              <a:xfrm>
                <a:off x="10872648" y="3976769"/>
                <a:ext cx="142919" cy="639162"/>
                <a:chOff x="10815498" y="3976769"/>
                <a:chExt cx="142919" cy="639162"/>
              </a:xfrm>
            </p:grpSpPr>
            <p:sp>
              <p:nvSpPr>
                <p:cNvPr id="567" name="Rectangle 566">
                  <a:extLst>
                    <a:ext uri="{FF2B5EF4-FFF2-40B4-BE49-F238E27FC236}">
                      <a16:creationId xmlns:a16="http://schemas.microsoft.com/office/drawing/2014/main" id="{D252EF4B-9E0E-BAF8-F2A5-13C6F6863228}"/>
                    </a:ext>
                  </a:extLst>
                </p:cNvPr>
                <p:cNvSpPr/>
                <p:nvPr/>
              </p:nvSpPr>
              <p:spPr bwMode="auto">
                <a:xfrm rot="5400000">
                  <a:off x="10568732" y="4226246"/>
                  <a:ext cx="639162" cy="140208"/>
                </a:xfrm>
                <a:prstGeom prst="rect">
                  <a:avLst/>
                </a:prstGeom>
                <a:solidFill>
                  <a:srgbClr val="A6A6A6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A6A6A6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cxnSp>
              <p:nvCxnSpPr>
                <p:cNvPr id="568" name="Straight Connector 567">
                  <a:extLst>
                    <a:ext uri="{FF2B5EF4-FFF2-40B4-BE49-F238E27FC236}">
                      <a16:creationId xmlns:a16="http://schemas.microsoft.com/office/drawing/2014/main" id="{9783E1F2-DB6B-21A1-851D-9479458836E8}"/>
                    </a:ext>
                  </a:extLst>
                </p:cNvPr>
                <p:cNvCxnSpPr/>
                <p:nvPr/>
              </p:nvCxnSpPr>
              <p:spPr bwMode="auto">
                <a:xfrm rot="5400000">
                  <a:off x="10888313" y="4044972"/>
                  <a:ext cx="0" cy="140208"/>
                </a:xfrm>
                <a:prstGeom prst="line">
                  <a:avLst/>
                </a:prstGeom>
                <a:solidFill>
                  <a:srgbClr val="FF9900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69" name="Straight Connector 568">
                  <a:extLst>
                    <a:ext uri="{FF2B5EF4-FFF2-40B4-BE49-F238E27FC236}">
                      <a16:creationId xmlns:a16="http://schemas.microsoft.com/office/drawing/2014/main" id="{82BBF788-037B-1F1C-4215-403F4004D7FF}"/>
                    </a:ext>
                  </a:extLst>
                </p:cNvPr>
                <p:cNvCxnSpPr/>
                <p:nvPr/>
              </p:nvCxnSpPr>
              <p:spPr bwMode="auto">
                <a:xfrm rot="5400000">
                  <a:off x="10885602" y="4410438"/>
                  <a:ext cx="0" cy="140208"/>
                </a:xfrm>
                <a:prstGeom prst="line">
                  <a:avLst/>
                </a:prstGeom>
                <a:solidFill>
                  <a:srgbClr val="FF9900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566" name="Rectangle 565">
                <a:extLst>
                  <a:ext uri="{FF2B5EF4-FFF2-40B4-BE49-F238E27FC236}">
                    <a16:creationId xmlns:a16="http://schemas.microsoft.com/office/drawing/2014/main" id="{EE1C3EA8-8925-C587-A42F-727F9600DA8F}"/>
                  </a:ext>
                </a:extLst>
              </p:cNvPr>
              <p:cNvSpPr/>
              <p:nvPr/>
            </p:nvSpPr>
            <p:spPr bwMode="auto">
              <a:xfrm>
                <a:off x="10816527" y="3876937"/>
                <a:ext cx="70125" cy="861630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543" name="Group 542">
              <a:extLst>
                <a:ext uri="{FF2B5EF4-FFF2-40B4-BE49-F238E27FC236}">
                  <a16:creationId xmlns:a16="http://schemas.microsoft.com/office/drawing/2014/main" id="{0D21555E-E079-26AA-AF86-F37CB431CFDF}"/>
                </a:ext>
              </a:extLst>
            </p:cNvPr>
            <p:cNvGrpSpPr/>
            <p:nvPr/>
          </p:nvGrpSpPr>
          <p:grpSpPr>
            <a:xfrm rot="5400000">
              <a:off x="10104278" y="5646918"/>
              <a:ext cx="844588" cy="861630"/>
              <a:chOff x="10170979" y="3876937"/>
              <a:chExt cx="844588" cy="861630"/>
            </a:xfrm>
          </p:grpSpPr>
          <p:sp>
            <p:nvSpPr>
              <p:cNvPr id="558" name="Rectangle 557">
                <a:extLst>
                  <a:ext uri="{FF2B5EF4-FFF2-40B4-BE49-F238E27FC236}">
                    <a16:creationId xmlns:a16="http://schemas.microsoft.com/office/drawing/2014/main" id="{5490CEAC-FD50-9A3D-EDBD-891C8212E5E3}"/>
                  </a:ext>
                </a:extLst>
              </p:cNvPr>
              <p:cNvSpPr/>
              <p:nvPr/>
            </p:nvSpPr>
            <p:spPr bwMode="auto">
              <a:xfrm>
                <a:off x="10170979" y="4148519"/>
                <a:ext cx="643072" cy="318997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grpSp>
            <p:nvGrpSpPr>
              <p:cNvPr id="559" name="Group 558">
                <a:extLst>
                  <a:ext uri="{FF2B5EF4-FFF2-40B4-BE49-F238E27FC236}">
                    <a16:creationId xmlns:a16="http://schemas.microsoft.com/office/drawing/2014/main" id="{4F705782-D72D-2506-6A51-F29B497A5842}"/>
                  </a:ext>
                </a:extLst>
              </p:cNvPr>
              <p:cNvGrpSpPr/>
              <p:nvPr/>
            </p:nvGrpSpPr>
            <p:grpSpPr>
              <a:xfrm>
                <a:off x="10872648" y="3976769"/>
                <a:ext cx="142919" cy="639162"/>
                <a:chOff x="10815498" y="3976769"/>
                <a:chExt cx="142919" cy="639162"/>
              </a:xfrm>
            </p:grpSpPr>
            <p:sp>
              <p:nvSpPr>
                <p:cNvPr id="561" name="Rectangle 560">
                  <a:extLst>
                    <a:ext uri="{FF2B5EF4-FFF2-40B4-BE49-F238E27FC236}">
                      <a16:creationId xmlns:a16="http://schemas.microsoft.com/office/drawing/2014/main" id="{B4DCD6C3-13D8-F48B-90DE-DCE3ECF9AA74}"/>
                    </a:ext>
                  </a:extLst>
                </p:cNvPr>
                <p:cNvSpPr/>
                <p:nvPr/>
              </p:nvSpPr>
              <p:spPr bwMode="auto">
                <a:xfrm rot="5400000">
                  <a:off x="10568732" y="4226246"/>
                  <a:ext cx="639162" cy="140208"/>
                </a:xfrm>
                <a:prstGeom prst="rect">
                  <a:avLst/>
                </a:prstGeom>
                <a:solidFill>
                  <a:srgbClr val="A6A6A6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A6A6A6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cxnSp>
              <p:nvCxnSpPr>
                <p:cNvPr id="562" name="Straight Connector 561">
                  <a:extLst>
                    <a:ext uri="{FF2B5EF4-FFF2-40B4-BE49-F238E27FC236}">
                      <a16:creationId xmlns:a16="http://schemas.microsoft.com/office/drawing/2014/main" id="{357837DE-B02C-F7F5-B995-A0F69B4FCA5F}"/>
                    </a:ext>
                  </a:extLst>
                </p:cNvPr>
                <p:cNvCxnSpPr/>
                <p:nvPr/>
              </p:nvCxnSpPr>
              <p:spPr bwMode="auto">
                <a:xfrm rot="5400000">
                  <a:off x="10888313" y="4044972"/>
                  <a:ext cx="0" cy="140208"/>
                </a:xfrm>
                <a:prstGeom prst="line">
                  <a:avLst/>
                </a:prstGeom>
                <a:solidFill>
                  <a:srgbClr val="FF9900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63" name="Straight Connector 562">
                  <a:extLst>
                    <a:ext uri="{FF2B5EF4-FFF2-40B4-BE49-F238E27FC236}">
                      <a16:creationId xmlns:a16="http://schemas.microsoft.com/office/drawing/2014/main" id="{388C435C-5220-0BEA-21A7-CAAD6FE046C2}"/>
                    </a:ext>
                  </a:extLst>
                </p:cNvPr>
                <p:cNvCxnSpPr/>
                <p:nvPr/>
              </p:nvCxnSpPr>
              <p:spPr bwMode="auto">
                <a:xfrm rot="5400000">
                  <a:off x="10885602" y="4410438"/>
                  <a:ext cx="0" cy="140208"/>
                </a:xfrm>
                <a:prstGeom prst="line">
                  <a:avLst/>
                </a:prstGeom>
                <a:solidFill>
                  <a:srgbClr val="FF9900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560" name="Rectangle 559">
                <a:extLst>
                  <a:ext uri="{FF2B5EF4-FFF2-40B4-BE49-F238E27FC236}">
                    <a16:creationId xmlns:a16="http://schemas.microsoft.com/office/drawing/2014/main" id="{1F97CD82-A428-0A56-DADB-6ED0A862FD0D}"/>
                  </a:ext>
                </a:extLst>
              </p:cNvPr>
              <p:cNvSpPr/>
              <p:nvPr/>
            </p:nvSpPr>
            <p:spPr bwMode="auto">
              <a:xfrm>
                <a:off x="10816527" y="3876937"/>
                <a:ext cx="70125" cy="861630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544" name="Group 543">
              <a:extLst>
                <a:ext uri="{FF2B5EF4-FFF2-40B4-BE49-F238E27FC236}">
                  <a16:creationId xmlns:a16="http://schemas.microsoft.com/office/drawing/2014/main" id="{4A18A27E-5497-EA8C-93EA-F93A8F187B4C}"/>
                </a:ext>
              </a:extLst>
            </p:cNvPr>
            <p:cNvGrpSpPr/>
            <p:nvPr/>
          </p:nvGrpSpPr>
          <p:grpSpPr>
            <a:xfrm rot="16200000">
              <a:off x="10099900" y="1601054"/>
              <a:ext cx="844588" cy="861630"/>
              <a:chOff x="10170979" y="3876937"/>
              <a:chExt cx="844588" cy="861630"/>
            </a:xfrm>
          </p:grpSpPr>
          <p:sp>
            <p:nvSpPr>
              <p:cNvPr id="552" name="Rectangle 551">
                <a:extLst>
                  <a:ext uri="{FF2B5EF4-FFF2-40B4-BE49-F238E27FC236}">
                    <a16:creationId xmlns:a16="http://schemas.microsoft.com/office/drawing/2014/main" id="{A6AF414B-44DC-C5BB-2ABF-1D7E3BD8260F}"/>
                  </a:ext>
                </a:extLst>
              </p:cNvPr>
              <p:cNvSpPr/>
              <p:nvPr/>
            </p:nvSpPr>
            <p:spPr bwMode="auto">
              <a:xfrm>
                <a:off x="10170979" y="4148519"/>
                <a:ext cx="643072" cy="318997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grpSp>
            <p:nvGrpSpPr>
              <p:cNvPr id="553" name="Group 552">
                <a:extLst>
                  <a:ext uri="{FF2B5EF4-FFF2-40B4-BE49-F238E27FC236}">
                    <a16:creationId xmlns:a16="http://schemas.microsoft.com/office/drawing/2014/main" id="{43037970-B76D-6FA6-D4F5-2A3CA4268B8C}"/>
                  </a:ext>
                </a:extLst>
              </p:cNvPr>
              <p:cNvGrpSpPr/>
              <p:nvPr/>
            </p:nvGrpSpPr>
            <p:grpSpPr>
              <a:xfrm>
                <a:off x="10872648" y="3976769"/>
                <a:ext cx="142919" cy="639162"/>
                <a:chOff x="10815498" y="3976769"/>
                <a:chExt cx="142919" cy="639162"/>
              </a:xfrm>
            </p:grpSpPr>
            <p:sp>
              <p:nvSpPr>
                <p:cNvPr id="555" name="Rectangle 554">
                  <a:extLst>
                    <a:ext uri="{FF2B5EF4-FFF2-40B4-BE49-F238E27FC236}">
                      <a16:creationId xmlns:a16="http://schemas.microsoft.com/office/drawing/2014/main" id="{726E0D78-67A2-B11C-B39E-616965D261B5}"/>
                    </a:ext>
                  </a:extLst>
                </p:cNvPr>
                <p:cNvSpPr/>
                <p:nvPr/>
              </p:nvSpPr>
              <p:spPr bwMode="auto">
                <a:xfrm rot="5400000">
                  <a:off x="10568732" y="4226246"/>
                  <a:ext cx="639162" cy="140208"/>
                </a:xfrm>
                <a:prstGeom prst="rect">
                  <a:avLst/>
                </a:prstGeom>
                <a:solidFill>
                  <a:srgbClr val="A6A6A6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A6A6A6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cxnSp>
              <p:nvCxnSpPr>
                <p:cNvPr id="556" name="Straight Connector 555">
                  <a:extLst>
                    <a:ext uri="{FF2B5EF4-FFF2-40B4-BE49-F238E27FC236}">
                      <a16:creationId xmlns:a16="http://schemas.microsoft.com/office/drawing/2014/main" id="{ADFC6128-D5C5-8055-326C-7CD6499DB9EE}"/>
                    </a:ext>
                  </a:extLst>
                </p:cNvPr>
                <p:cNvCxnSpPr/>
                <p:nvPr/>
              </p:nvCxnSpPr>
              <p:spPr bwMode="auto">
                <a:xfrm rot="5400000">
                  <a:off x="10888313" y="4044972"/>
                  <a:ext cx="0" cy="140208"/>
                </a:xfrm>
                <a:prstGeom prst="line">
                  <a:avLst/>
                </a:prstGeom>
                <a:solidFill>
                  <a:srgbClr val="FF9900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57" name="Straight Connector 556">
                  <a:extLst>
                    <a:ext uri="{FF2B5EF4-FFF2-40B4-BE49-F238E27FC236}">
                      <a16:creationId xmlns:a16="http://schemas.microsoft.com/office/drawing/2014/main" id="{83A2004B-96A1-EF18-1B6A-D82EE2AC23F8}"/>
                    </a:ext>
                  </a:extLst>
                </p:cNvPr>
                <p:cNvCxnSpPr/>
                <p:nvPr/>
              </p:nvCxnSpPr>
              <p:spPr bwMode="auto">
                <a:xfrm rot="5400000">
                  <a:off x="10885602" y="4410438"/>
                  <a:ext cx="0" cy="140208"/>
                </a:xfrm>
                <a:prstGeom prst="line">
                  <a:avLst/>
                </a:prstGeom>
                <a:solidFill>
                  <a:srgbClr val="FF9900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554" name="Rectangle 553">
                <a:extLst>
                  <a:ext uri="{FF2B5EF4-FFF2-40B4-BE49-F238E27FC236}">
                    <a16:creationId xmlns:a16="http://schemas.microsoft.com/office/drawing/2014/main" id="{822951B6-93F0-819B-B8EE-87D2B1CA5BD8}"/>
                  </a:ext>
                </a:extLst>
              </p:cNvPr>
              <p:cNvSpPr/>
              <p:nvPr/>
            </p:nvSpPr>
            <p:spPr bwMode="auto">
              <a:xfrm>
                <a:off x="10816527" y="3876937"/>
                <a:ext cx="70125" cy="861630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</p:grpSp>
        <p:sp>
          <p:nvSpPr>
            <p:cNvPr id="545" name="Rectangle 544">
              <a:extLst>
                <a:ext uri="{FF2B5EF4-FFF2-40B4-BE49-F238E27FC236}">
                  <a16:creationId xmlns:a16="http://schemas.microsoft.com/office/drawing/2014/main" id="{74DF6A6F-D7C6-5515-ECE3-7F38C46DE6D9}"/>
                </a:ext>
              </a:extLst>
            </p:cNvPr>
            <p:cNvSpPr/>
            <p:nvPr/>
          </p:nvSpPr>
          <p:spPr bwMode="auto">
            <a:xfrm>
              <a:off x="10249586" y="2301370"/>
              <a:ext cx="564465" cy="3530073"/>
            </a:xfrm>
            <a:prstGeom prst="rect">
              <a:avLst/>
            </a:prstGeom>
            <a:solidFill>
              <a:srgbClr val="FFD699">
                <a:alpha val="80000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grpSp>
          <p:nvGrpSpPr>
            <p:cNvPr id="546" name="Group 545">
              <a:extLst>
                <a:ext uri="{FF2B5EF4-FFF2-40B4-BE49-F238E27FC236}">
                  <a16:creationId xmlns:a16="http://schemas.microsoft.com/office/drawing/2014/main" id="{CBD69B89-EC65-C11C-898E-E21B5D514C47}"/>
                </a:ext>
              </a:extLst>
            </p:cNvPr>
            <p:cNvGrpSpPr/>
            <p:nvPr/>
          </p:nvGrpSpPr>
          <p:grpSpPr>
            <a:xfrm>
              <a:off x="11277812" y="2173453"/>
              <a:ext cx="264658" cy="257676"/>
              <a:chOff x="9200254" y="2050584"/>
              <a:chExt cx="264658" cy="257676"/>
            </a:xfrm>
          </p:grpSpPr>
          <p:sp>
            <p:nvSpPr>
              <p:cNvPr id="550" name="Rectangle 549">
                <a:extLst>
                  <a:ext uri="{FF2B5EF4-FFF2-40B4-BE49-F238E27FC236}">
                    <a16:creationId xmlns:a16="http://schemas.microsoft.com/office/drawing/2014/main" id="{BF36F39C-72A2-7436-0DF5-FE512F5AC10A}"/>
                  </a:ext>
                </a:extLst>
              </p:cNvPr>
              <p:cNvSpPr/>
              <p:nvPr/>
            </p:nvSpPr>
            <p:spPr bwMode="auto">
              <a:xfrm>
                <a:off x="9200254" y="2050584"/>
                <a:ext cx="264658" cy="255607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551" name="Oval 550">
                <a:extLst>
                  <a:ext uri="{FF2B5EF4-FFF2-40B4-BE49-F238E27FC236}">
                    <a16:creationId xmlns:a16="http://schemas.microsoft.com/office/drawing/2014/main" id="{28A2755A-FC53-B823-7B31-5CF9645F42BE}"/>
                  </a:ext>
                </a:extLst>
              </p:cNvPr>
              <p:cNvSpPr/>
              <p:nvPr/>
            </p:nvSpPr>
            <p:spPr bwMode="auto">
              <a:xfrm>
                <a:off x="9200254" y="2050732"/>
                <a:ext cx="257308" cy="257528"/>
              </a:xfrm>
              <a:prstGeom prst="ellipse">
                <a:avLst/>
              </a:prstGeom>
              <a:solidFill>
                <a:srgbClr val="FF9900">
                  <a:lumMod val="75000"/>
                </a:srgbClr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547" name="Group 546">
              <a:extLst>
                <a:ext uri="{FF2B5EF4-FFF2-40B4-BE49-F238E27FC236}">
                  <a16:creationId xmlns:a16="http://schemas.microsoft.com/office/drawing/2014/main" id="{8F5E69FE-6A18-3F09-73A3-A16A6D93D41E}"/>
                </a:ext>
              </a:extLst>
            </p:cNvPr>
            <p:cNvGrpSpPr/>
            <p:nvPr/>
          </p:nvGrpSpPr>
          <p:grpSpPr>
            <a:xfrm>
              <a:off x="11269308" y="5718772"/>
              <a:ext cx="264658" cy="257676"/>
              <a:chOff x="9200254" y="2050584"/>
              <a:chExt cx="264658" cy="257676"/>
            </a:xfrm>
          </p:grpSpPr>
          <p:sp>
            <p:nvSpPr>
              <p:cNvPr id="548" name="Rectangle 547">
                <a:extLst>
                  <a:ext uri="{FF2B5EF4-FFF2-40B4-BE49-F238E27FC236}">
                    <a16:creationId xmlns:a16="http://schemas.microsoft.com/office/drawing/2014/main" id="{B6F71DA9-66E9-1CF1-3211-1D440BF01053}"/>
                  </a:ext>
                </a:extLst>
              </p:cNvPr>
              <p:cNvSpPr/>
              <p:nvPr/>
            </p:nvSpPr>
            <p:spPr bwMode="auto">
              <a:xfrm>
                <a:off x="9200254" y="2050584"/>
                <a:ext cx="264658" cy="255607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549" name="Oval 548">
                <a:extLst>
                  <a:ext uri="{FF2B5EF4-FFF2-40B4-BE49-F238E27FC236}">
                    <a16:creationId xmlns:a16="http://schemas.microsoft.com/office/drawing/2014/main" id="{826BCB20-BBFD-19D9-31B1-31324B52E338}"/>
                  </a:ext>
                </a:extLst>
              </p:cNvPr>
              <p:cNvSpPr/>
              <p:nvPr/>
            </p:nvSpPr>
            <p:spPr bwMode="auto">
              <a:xfrm>
                <a:off x="9200254" y="2050732"/>
                <a:ext cx="257308" cy="257528"/>
              </a:xfrm>
              <a:prstGeom prst="ellipse">
                <a:avLst/>
              </a:prstGeom>
              <a:solidFill>
                <a:srgbClr val="FF9900">
                  <a:lumMod val="75000"/>
                </a:srgbClr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</p:grpSp>
        <p:sp>
          <p:nvSpPr>
            <p:cNvPr id="441" name="Rectangle 440">
              <a:extLst>
                <a:ext uri="{FF2B5EF4-FFF2-40B4-BE49-F238E27FC236}">
                  <a16:creationId xmlns:a16="http://schemas.microsoft.com/office/drawing/2014/main" id="{0B5A0D87-9786-FF0F-88EB-C7A0460FEB46}"/>
                </a:ext>
              </a:extLst>
            </p:cNvPr>
            <p:cNvSpPr/>
            <p:nvPr/>
          </p:nvSpPr>
          <p:spPr bwMode="auto">
            <a:xfrm rot="10800000">
              <a:off x="2797807" y="2662198"/>
              <a:ext cx="264658" cy="2904521"/>
            </a:xfrm>
            <a:prstGeom prst="rect">
              <a:avLst/>
            </a:prstGeom>
            <a:solidFill>
              <a:srgbClr val="DBBB5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442" name="Rectangle 441">
              <a:extLst>
                <a:ext uri="{FF2B5EF4-FFF2-40B4-BE49-F238E27FC236}">
                  <a16:creationId xmlns:a16="http://schemas.microsoft.com/office/drawing/2014/main" id="{73D30F97-2D04-ECEC-0691-EFED39204E9E}"/>
                </a:ext>
              </a:extLst>
            </p:cNvPr>
            <p:cNvSpPr/>
            <p:nvPr/>
          </p:nvSpPr>
          <p:spPr bwMode="auto">
            <a:xfrm rot="10800000">
              <a:off x="2283823" y="3450727"/>
              <a:ext cx="1250608" cy="1202051"/>
            </a:xfrm>
            <a:prstGeom prst="rect">
              <a:avLst/>
            </a:prstGeom>
            <a:solidFill>
              <a:srgbClr val="92D050">
                <a:alpha val="47059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443" name="Rectangle 442">
              <a:extLst>
                <a:ext uri="{FF2B5EF4-FFF2-40B4-BE49-F238E27FC236}">
                  <a16:creationId xmlns:a16="http://schemas.microsoft.com/office/drawing/2014/main" id="{BA3C5D0C-24EC-5EF7-CFAD-8824C2395842}"/>
                </a:ext>
              </a:extLst>
            </p:cNvPr>
            <p:cNvSpPr/>
            <p:nvPr/>
          </p:nvSpPr>
          <p:spPr bwMode="auto">
            <a:xfrm rot="10800000">
              <a:off x="2283824" y="2855259"/>
              <a:ext cx="1402615" cy="118984"/>
            </a:xfrm>
            <a:prstGeom prst="rect">
              <a:avLst/>
            </a:prstGeom>
            <a:solidFill>
              <a:srgbClr val="FF99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444" name="Rectangle 443">
              <a:extLst>
                <a:ext uri="{FF2B5EF4-FFF2-40B4-BE49-F238E27FC236}">
                  <a16:creationId xmlns:a16="http://schemas.microsoft.com/office/drawing/2014/main" id="{7F94CAFB-995B-2A22-C5AD-183BED768A23}"/>
                </a:ext>
              </a:extLst>
            </p:cNvPr>
            <p:cNvSpPr/>
            <p:nvPr/>
          </p:nvSpPr>
          <p:spPr bwMode="auto">
            <a:xfrm rot="10800000">
              <a:off x="3242915" y="3608135"/>
              <a:ext cx="70125" cy="861630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445" name="Rectangle 444">
              <a:extLst>
                <a:ext uri="{FF2B5EF4-FFF2-40B4-BE49-F238E27FC236}">
                  <a16:creationId xmlns:a16="http://schemas.microsoft.com/office/drawing/2014/main" id="{3B91D7DD-AF26-2435-945D-56675183CB94}"/>
                </a:ext>
              </a:extLst>
            </p:cNvPr>
            <p:cNvSpPr/>
            <p:nvPr/>
          </p:nvSpPr>
          <p:spPr bwMode="auto">
            <a:xfrm rot="10800000">
              <a:off x="2526081" y="3737339"/>
              <a:ext cx="716833" cy="590001"/>
            </a:xfrm>
            <a:prstGeom prst="rect">
              <a:avLst/>
            </a:prstGeom>
            <a:solidFill>
              <a:srgbClr val="FFFFFF">
                <a:lumMod val="65000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446" name="Rectangle 445">
              <a:extLst>
                <a:ext uri="{FF2B5EF4-FFF2-40B4-BE49-F238E27FC236}">
                  <a16:creationId xmlns:a16="http://schemas.microsoft.com/office/drawing/2014/main" id="{F9F60A50-FE20-B0A8-DCB1-967D5B32CD7E}"/>
                </a:ext>
              </a:extLst>
            </p:cNvPr>
            <p:cNvSpPr/>
            <p:nvPr/>
          </p:nvSpPr>
          <p:spPr bwMode="auto">
            <a:xfrm rot="10800000">
              <a:off x="2294438" y="2353973"/>
              <a:ext cx="1250608" cy="492956"/>
            </a:xfrm>
            <a:prstGeom prst="rect">
              <a:avLst/>
            </a:prstGeom>
            <a:solidFill>
              <a:srgbClr val="92D050">
                <a:alpha val="47059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447" name="Rectangle 446">
              <a:extLst>
                <a:ext uri="{FF2B5EF4-FFF2-40B4-BE49-F238E27FC236}">
                  <a16:creationId xmlns:a16="http://schemas.microsoft.com/office/drawing/2014/main" id="{507F448A-C071-71ED-E7FC-BDA6008C7E73}"/>
                </a:ext>
              </a:extLst>
            </p:cNvPr>
            <p:cNvSpPr/>
            <p:nvPr/>
          </p:nvSpPr>
          <p:spPr bwMode="auto">
            <a:xfrm rot="10800000">
              <a:off x="2291445" y="2979882"/>
              <a:ext cx="1243538" cy="287953"/>
            </a:xfrm>
            <a:prstGeom prst="rect">
              <a:avLst/>
            </a:prstGeom>
            <a:solidFill>
              <a:srgbClr val="92D050">
                <a:alpha val="47059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448" name="Rectangle 447">
              <a:extLst>
                <a:ext uri="{FF2B5EF4-FFF2-40B4-BE49-F238E27FC236}">
                  <a16:creationId xmlns:a16="http://schemas.microsoft.com/office/drawing/2014/main" id="{1F71AEF4-EDA5-5969-2A2F-802DB64C90B3}"/>
                </a:ext>
              </a:extLst>
            </p:cNvPr>
            <p:cNvSpPr/>
            <p:nvPr/>
          </p:nvSpPr>
          <p:spPr bwMode="auto">
            <a:xfrm>
              <a:off x="2283825" y="5126815"/>
              <a:ext cx="1473293" cy="137959"/>
            </a:xfrm>
            <a:prstGeom prst="rect">
              <a:avLst/>
            </a:prstGeom>
            <a:solidFill>
              <a:srgbClr val="FF99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449" name="Rectangle 448">
              <a:extLst>
                <a:ext uri="{FF2B5EF4-FFF2-40B4-BE49-F238E27FC236}">
                  <a16:creationId xmlns:a16="http://schemas.microsoft.com/office/drawing/2014/main" id="{387C0F6B-0021-0135-1B55-BF9B09A85BE4}"/>
                </a:ext>
              </a:extLst>
            </p:cNvPr>
            <p:cNvSpPr/>
            <p:nvPr/>
          </p:nvSpPr>
          <p:spPr bwMode="auto">
            <a:xfrm>
              <a:off x="2294439" y="4864704"/>
              <a:ext cx="1241083" cy="248908"/>
            </a:xfrm>
            <a:prstGeom prst="rect">
              <a:avLst/>
            </a:prstGeom>
            <a:solidFill>
              <a:srgbClr val="92D050">
                <a:alpha val="47059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450" name="Rectangle 449">
              <a:extLst>
                <a:ext uri="{FF2B5EF4-FFF2-40B4-BE49-F238E27FC236}">
                  <a16:creationId xmlns:a16="http://schemas.microsoft.com/office/drawing/2014/main" id="{E2E25B77-7D52-CD07-00B3-989E0275860A}"/>
                </a:ext>
              </a:extLst>
            </p:cNvPr>
            <p:cNvSpPr/>
            <p:nvPr/>
          </p:nvSpPr>
          <p:spPr bwMode="auto">
            <a:xfrm>
              <a:off x="2294439" y="5275724"/>
              <a:ext cx="1233440" cy="297801"/>
            </a:xfrm>
            <a:prstGeom prst="rect">
              <a:avLst/>
            </a:prstGeom>
            <a:solidFill>
              <a:srgbClr val="92D050">
                <a:alpha val="47059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451" name="Rectangle 450">
              <a:extLst>
                <a:ext uri="{FF2B5EF4-FFF2-40B4-BE49-F238E27FC236}">
                  <a16:creationId xmlns:a16="http://schemas.microsoft.com/office/drawing/2014/main" id="{DEC25F3A-E4C7-424B-434B-51EC9EAD625E}"/>
                </a:ext>
              </a:extLst>
            </p:cNvPr>
            <p:cNvSpPr/>
            <p:nvPr/>
          </p:nvSpPr>
          <p:spPr bwMode="auto">
            <a:xfrm rot="10800000">
              <a:off x="2617050" y="2340696"/>
              <a:ext cx="639162" cy="140208"/>
            </a:xfrm>
            <a:prstGeom prst="rect">
              <a:avLst/>
            </a:prstGeom>
            <a:solidFill>
              <a:srgbClr val="DBBB5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452" name="Rectangle 451">
              <a:extLst>
                <a:ext uri="{FF2B5EF4-FFF2-40B4-BE49-F238E27FC236}">
                  <a16:creationId xmlns:a16="http://schemas.microsoft.com/office/drawing/2014/main" id="{7FC207A5-39D2-2CEB-7E29-92C9AE015823}"/>
                </a:ext>
              </a:extLst>
            </p:cNvPr>
            <p:cNvSpPr/>
            <p:nvPr/>
          </p:nvSpPr>
          <p:spPr bwMode="auto">
            <a:xfrm rot="10800000">
              <a:off x="2745089" y="2490430"/>
              <a:ext cx="372816" cy="257493"/>
            </a:xfrm>
            <a:prstGeom prst="rect">
              <a:avLst/>
            </a:prstGeom>
            <a:solidFill>
              <a:srgbClr val="DBBB5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grpSp>
          <p:nvGrpSpPr>
            <p:cNvPr id="453" name="Group 452">
              <a:extLst>
                <a:ext uri="{FF2B5EF4-FFF2-40B4-BE49-F238E27FC236}">
                  <a16:creationId xmlns:a16="http://schemas.microsoft.com/office/drawing/2014/main" id="{9AEF371D-4437-6D76-6729-32E8410106E8}"/>
                </a:ext>
              </a:extLst>
            </p:cNvPr>
            <p:cNvGrpSpPr/>
            <p:nvPr/>
          </p:nvGrpSpPr>
          <p:grpSpPr>
            <a:xfrm rot="10800000">
              <a:off x="2606164" y="5576664"/>
              <a:ext cx="639162" cy="142919"/>
              <a:chOff x="9007868" y="2328141"/>
              <a:chExt cx="639162" cy="142919"/>
            </a:xfrm>
          </p:grpSpPr>
          <p:sp>
            <p:nvSpPr>
              <p:cNvPr id="521" name="Rectangle 520">
                <a:extLst>
                  <a:ext uri="{FF2B5EF4-FFF2-40B4-BE49-F238E27FC236}">
                    <a16:creationId xmlns:a16="http://schemas.microsoft.com/office/drawing/2014/main" id="{1884782A-FCA0-0937-4E8E-7104B9FF1AF6}"/>
                  </a:ext>
                </a:extLst>
              </p:cNvPr>
              <p:cNvSpPr/>
              <p:nvPr/>
            </p:nvSpPr>
            <p:spPr bwMode="auto">
              <a:xfrm>
                <a:off x="9007868" y="2328141"/>
                <a:ext cx="639162" cy="140208"/>
              </a:xfrm>
              <a:prstGeom prst="rect">
                <a:avLst/>
              </a:prstGeom>
              <a:solidFill>
                <a:srgbClr val="DBBB5F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cxnSp>
            <p:nvCxnSpPr>
              <p:cNvPr id="522" name="Straight Connector 521">
                <a:extLst>
                  <a:ext uri="{FF2B5EF4-FFF2-40B4-BE49-F238E27FC236}">
                    <a16:creationId xmlns:a16="http://schemas.microsoft.com/office/drawing/2014/main" id="{BA7E5146-4E18-4613-7A78-A071E5A00C27}"/>
                  </a:ext>
                </a:extLst>
              </p:cNvPr>
              <p:cNvCxnSpPr/>
              <p:nvPr/>
            </p:nvCxnSpPr>
            <p:spPr bwMode="auto">
              <a:xfrm>
                <a:off x="9146175" y="2328141"/>
                <a:ext cx="0" cy="140208"/>
              </a:xfrm>
              <a:prstGeom prst="line">
                <a:avLst/>
              </a:prstGeom>
              <a:solidFill>
                <a:srgbClr val="FF9900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23" name="Straight Connector 522">
                <a:extLst>
                  <a:ext uri="{FF2B5EF4-FFF2-40B4-BE49-F238E27FC236}">
                    <a16:creationId xmlns:a16="http://schemas.microsoft.com/office/drawing/2014/main" id="{67C5B0C6-C0DE-6D2D-2FBE-726F5CB935FE}"/>
                  </a:ext>
                </a:extLst>
              </p:cNvPr>
              <p:cNvCxnSpPr/>
              <p:nvPr/>
            </p:nvCxnSpPr>
            <p:spPr bwMode="auto">
              <a:xfrm>
                <a:off x="9511641" y="2330852"/>
                <a:ext cx="0" cy="140208"/>
              </a:xfrm>
              <a:prstGeom prst="line">
                <a:avLst/>
              </a:prstGeom>
              <a:solidFill>
                <a:srgbClr val="FF9900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454" name="Rectangle 453">
              <a:extLst>
                <a:ext uri="{FF2B5EF4-FFF2-40B4-BE49-F238E27FC236}">
                  <a16:creationId xmlns:a16="http://schemas.microsoft.com/office/drawing/2014/main" id="{BDFE6136-1B62-E8D6-1A73-73161BDFA2DE}"/>
                </a:ext>
              </a:extLst>
            </p:cNvPr>
            <p:cNvSpPr/>
            <p:nvPr/>
          </p:nvSpPr>
          <p:spPr bwMode="auto">
            <a:xfrm rot="16200000">
              <a:off x="2009034" y="4476055"/>
              <a:ext cx="207121" cy="2859285"/>
            </a:xfrm>
            <a:prstGeom prst="rect">
              <a:avLst/>
            </a:prstGeom>
            <a:solidFill>
              <a:srgbClr val="00000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455" name="Rectangle 454">
              <a:extLst>
                <a:ext uri="{FF2B5EF4-FFF2-40B4-BE49-F238E27FC236}">
                  <a16:creationId xmlns:a16="http://schemas.microsoft.com/office/drawing/2014/main" id="{91909887-F378-4D15-2148-90BA5D146067}"/>
                </a:ext>
              </a:extLst>
            </p:cNvPr>
            <p:cNvSpPr/>
            <p:nvPr/>
          </p:nvSpPr>
          <p:spPr bwMode="auto">
            <a:xfrm rot="16200000">
              <a:off x="2032449" y="739707"/>
              <a:ext cx="158056" cy="2867140"/>
            </a:xfrm>
            <a:prstGeom prst="rect">
              <a:avLst/>
            </a:prstGeom>
            <a:solidFill>
              <a:srgbClr val="00000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456" name="Rectangle 455">
              <a:extLst>
                <a:ext uri="{FF2B5EF4-FFF2-40B4-BE49-F238E27FC236}">
                  <a16:creationId xmlns:a16="http://schemas.microsoft.com/office/drawing/2014/main" id="{3FC9B525-F3A2-5730-80A4-B7DCBD1889FA}"/>
                </a:ext>
              </a:extLst>
            </p:cNvPr>
            <p:cNvSpPr/>
            <p:nvPr/>
          </p:nvSpPr>
          <p:spPr bwMode="auto">
            <a:xfrm rot="10800000">
              <a:off x="682952" y="5538278"/>
              <a:ext cx="355935" cy="298586"/>
            </a:xfrm>
            <a:prstGeom prst="rect">
              <a:avLst/>
            </a:prstGeom>
            <a:solidFill>
              <a:srgbClr val="92D050">
                <a:alpha val="47059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457" name="Rectangle 456">
              <a:extLst>
                <a:ext uri="{FF2B5EF4-FFF2-40B4-BE49-F238E27FC236}">
                  <a16:creationId xmlns:a16="http://schemas.microsoft.com/office/drawing/2014/main" id="{A5E0BC27-0A25-A191-EDAC-C6CA2FC43C1D}"/>
                </a:ext>
              </a:extLst>
            </p:cNvPr>
            <p:cNvSpPr/>
            <p:nvPr/>
          </p:nvSpPr>
          <p:spPr bwMode="auto">
            <a:xfrm rot="16200000">
              <a:off x="2062435" y="402310"/>
              <a:ext cx="297801" cy="3072816"/>
            </a:xfrm>
            <a:prstGeom prst="rect">
              <a:avLst/>
            </a:prstGeom>
            <a:solidFill>
              <a:srgbClr val="00000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458" name="Rectangle 457">
              <a:extLst>
                <a:ext uri="{FF2B5EF4-FFF2-40B4-BE49-F238E27FC236}">
                  <a16:creationId xmlns:a16="http://schemas.microsoft.com/office/drawing/2014/main" id="{A6FC3142-3A5E-A754-1834-587AEA227239}"/>
                </a:ext>
              </a:extLst>
            </p:cNvPr>
            <p:cNvSpPr/>
            <p:nvPr/>
          </p:nvSpPr>
          <p:spPr bwMode="auto">
            <a:xfrm rot="16200000">
              <a:off x="2066448" y="4626086"/>
              <a:ext cx="297801" cy="3064788"/>
            </a:xfrm>
            <a:prstGeom prst="rect">
              <a:avLst/>
            </a:prstGeom>
            <a:solidFill>
              <a:srgbClr val="000000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grpSp>
          <p:nvGrpSpPr>
            <p:cNvPr id="459" name="Group 458">
              <a:extLst>
                <a:ext uri="{FF2B5EF4-FFF2-40B4-BE49-F238E27FC236}">
                  <a16:creationId xmlns:a16="http://schemas.microsoft.com/office/drawing/2014/main" id="{8130CECA-B05E-A91B-E681-708E9BE9C9FE}"/>
                </a:ext>
              </a:extLst>
            </p:cNvPr>
            <p:cNvGrpSpPr/>
            <p:nvPr/>
          </p:nvGrpSpPr>
          <p:grpSpPr>
            <a:xfrm rot="10800000">
              <a:off x="1247152" y="3604432"/>
              <a:ext cx="1887756" cy="861630"/>
              <a:chOff x="9127811" y="3876937"/>
              <a:chExt cx="1887756" cy="861630"/>
            </a:xfrm>
          </p:grpSpPr>
          <p:sp>
            <p:nvSpPr>
              <p:cNvPr id="515" name="Rectangle 514">
                <a:extLst>
                  <a:ext uri="{FF2B5EF4-FFF2-40B4-BE49-F238E27FC236}">
                    <a16:creationId xmlns:a16="http://schemas.microsoft.com/office/drawing/2014/main" id="{0296434E-30AF-9C01-324D-F2CA93EDBBDC}"/>
                  </a:ext>
                </a:extLst>
              </p:cNvPr>
              <p:cNvSpPr/>
              <p:nvPr/>
            </p:nvSpPr>
            <p:spPr bwMode="auto">
              <a:xfrm>
                <a:off x="9127811" y="4148519"/>
                <a:ext cx="1686240" cy="318997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grpSp>
            <p:nvGrpSpPr>
              <p:cNvPr id="516" name="Group 515">
                <a:extLst>
                  <a:ext uri="{FF2B5EF4-FFF2-40B4-BE49-F238E27FC236}">
                    <a16:creationId xmlns:a16="http://schemas.microsoft.com/office/drawing/2014/main" id="{FFECDCFE-D9C1-847F-FC5A-8D7E1CFE097B}"/>
                  </a:ext>
                </a:extLst>
              </p:cNvPr>
              <p:cNvGrpSpPr/>
              <p:nvPr/>
            </p:nvGrpSpPr>
            <p:grpSpPr>
              <a:xfrm>
                <a:off x="10872648" y="3976769"/>
                <a:ext cx="142919" cy="639162"/>
                <a:chOff x="10815498" y="3976769"/>
                <a:chExt cx="142919" cy="639162"/>
              </a:xfrm>
            </p:grpSpPr>
            <p:sp>
              <p:nvSpPr>
                <p:cNvPr id="518" name="Rectangle 517">
                  <a:extLst>
                    <a:ext uri="{FF2B5EF4-FFF2-40B4-BE49-F238E27FC236}">
                      <a16:creationId xmlns:a16="http://schemas.microsoft.com/office/drawing/2014/main" id="{40FD90D3-0CA9-236B-28DB-B7ADB0420702}"/>
                    </a:ext>
                  </a:extLst>
                </p:cNvPr>
                <p:cNvSpPr/>
                <p:nvPr/>
              </p:nvSpPr>
              <p:spPr bwMode="auto">
                <a:xfrm rot="5400000">
                  <a:off x="10568732" y="4226246"/>
                  <a:ext cx="639162" cy="140208"/>
                </a:xfrm>
                <a:prstGeom prst="rect">
                  <a:avLst/>
                </a:prstGeom>
                <a:solidFill>
                  <a:srgbClr val="A6A6A6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A6A6A6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cxnSp>
              <p:nvCxnSpPr>
                <p:cNvPr id="519" name="Straight Connector 518">
                  <a:extLst>
                    <a:ext uri="{FF2B5EF4-FFF2-40B4-BE49-F238E27FC236}">
                      <a16:creationId xmlns:a16="http://schemas.microsoft.com/office/drawing/2014/main" id="{6D64C3F9-A9A8-1D83-A0DB-F6A98ABA009B}"/>
                    </a:ext>
                  </a:extLst>
                </p:cNvPr>
                <p:cNvCxnSpPr/>
                <p:nvPr/>
              </p:nvCxnSpPr>
              <p:spPr bwMode="auto">
                <a:xfrm rot="5400000">
                  <a:off x="10888313" y="4044972"/>
                  <a:ext cx="0" cy="140208"/>
                </a:xfrm>
                <a:prstGeom prst="line">
                  <a:avLst/>
                </a:prstGeom>
                <a:solidFill>
                  <a:srgbClr val="FF9900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20" name="Straight Connector 519">
                  <a:extLst>
                    <a:ext uri="{FF2B5EF4-FFF2-40B4-BE49-F238E27FC236}">
                      <a16:creationId xmlns:a16="http://schemas.microsoft.com/office/drawing/2014/main" id="{D605DEB4-AF8A-1AEC-B040-505A46B188C8}"/>
                    </a:ext>
                  </a:extLst>
                </p:cNvPr>
                <p:cNvCxnSpPr/>
                <p:nvPr/>
              </p:nvCxnSpPr>
              <p:spPr bwMode="auto">
                <a:xfrm rot="5400000">
                  <a:off x="10885602" y="4410438"/>
                  <a:ext cx="0" cy="140208"/>
                </a:xfrm>
                <a:prstGeom prst="line">
                  <a:avLst/>
                </a:prstGeom>
                <a:solidFill>
                  <a:srgbClr val="FF9900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517" name="Rectangle 516">
                <a:extLst>
                  <a:ext uri="{FF2B5EF4-FFF2-40B4-BE49-F238E27FC236}">
                    <a16:creationId xmlns:a16="http://schemas.microsoft.com/office/drawing/2014/main" id="{F344D900-6136-4806-5AD2-117BE7D25275}"/>
                  </a:ext>
                </a:extLst>
              </p:cNvPr>
              <p:cNvSpPr/>
              <p:nvPr/>
            </p:nvSpPr>
            <p:spPr bwMode="auto">
              <a:xfrm>
                <a:off x="10816527" y="3876937"/>
                <a:ext cx="70125" cy="861630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460" name="Group 459">
              <a:extLst>
                <a:ext uri="{FF2B5EF4-FFF2-40B4-BE49-F238E27FC236}">
                  <a16:creationId xmlns:a16="http://schemas.microsoft.com/office/drawing/2014/main" id="{4F03CD09-79D1-7717-2B5A-7440A51CD608}"/>
                </a:ext>
              </a:extLst>
            </p:cNvPr>
            <p:cNvGrpSpPr/>
            <p:nvPr/>
          </p:nvGrpSpPr>
          <p:grpSpPr>
            <a:xfrm rot="16200000">
              <a:off x="1313853" y="1594959"/>
              <a:ext cx="844588" cy="861630"/>
              <a:chOff x="10170979" y="3876937"/>
              <a:chExt cx="844588" cy="861630"/>
            </a:xfrm>
          </p:grpSpPr>
          <p:sp>
            <p:nvSpPr>
              <p:cNvPr id="509" name="Rectangle 508">
                <a:extLst>
                  <a:ext uri="{FF2B5EF4-FFF2-40B4-BE49-F238E27FC236}">
                    <a16:creationId xmlns:a16="http://schemas.microsoft.com/office/drawing/2014/main" id="{E4F28E85-B27A-7EBF-01C9-53B724B1AD6C}"/>
                  </a:ext>
                </a:extLst>
              </p:cNvPr>
              <p:cNvSpPr/>
              <p:nvPr/>
            </p:nvSpPr>
            <p:spPr bwMode="auto">
              <a:xfrm>
                <a:off x="10170979" y="4148519"/>
                <a:ext cx="643072" cy="318997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grpSp>
            <p:nvGrpSpPr>
              <p:cNvPr id="510" name="Group 509">
                <a:extLst>
                  <a:ext uri="{FF2B5EF4-FFF2-40B4-BE49-F238E27FC236}">
                    <a16:creationId xmlns:a16="http://schemas.microsoft.com/office/drawing/2014/main" id="{090596D5-F371-ECDA-8E0B-0370D3523F40}"/>
                  </a:ext>
                </a:extLst>
              </p:cNvPr>
              <p:cNvGrpSpPr/>
              <p:nvPr/>
            </p:nvGrpSpPr>
            <p:grpSpPr>
              <a:xfrm>
                <a:off x="10872648" y="3976769"/>
                <a:ext cx="142919" cy="639162"/>
                <a:chOff x="10815498" y="3976769"/>
                <a:chExt cx="142919" cy="639162"/>
              </a:xfrm>
            </p:grpSpPr>
            <p:sp>
              <p:nvSpPr>
                <p:cNvPr id="512" name="Rectangle 511">
                  <a:extLst>
                    <a:ext uri="{FF2B5EF4-FFF2-40B4-BE49-F238E27FC236}">
                      <a16:creationId xmlns:a16="http://schemas.microsoft.com/office/drawing/2014/main" id="{ABE0EBC7-6EB6-0F92-A3F9-E495A8B3FE23}"/>
                    </a:ext>
                  </a:extLst>
                </p:cNvPr>
                <p:cNvSpPr/>
                <p:nvPr/>
              </p:nvSpPr>
              <p:spPr bwMode="auto">
                <a:xfrm rot="5400000">
                  <a:off x="10568732" y="4226246"/>
                  <a:ext cx="639162" cy="140208"/>
                </a:xfrm>
                <a:prstGeom prst="rect">
                  <a:avLst/>
                </a:prstGeom>
                <a:solidFill>
                  <a:srgbClr val="A6A6A6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A6A6A6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cxnSp>
              <p:nvCxnSpPr>
                <p:cNvPr id="513" name="Straight Connector 512">
                  <a:extLst>
                    <a:ext uri="{FF2B5EF4-FFF2-40B4-BE49-F238E27FC236}">
                      <a16:creationId xmlns:a16="http://schemas.microsoft.com/office/drawing/2014/main" id="{008DA34E-79A2-C01D-4047-7A8F51C5DE00}"/>
                    </a:ext>
                  </a:extLst>
                </p:cNvPr>
                <p:cNvCxnSpPr/>
                <p:nvPr/>
              </p:nvCxnSpPr>
              <p:spPr bwMode="auto">
                <a:xfrm rot="5400000">
                  <a:off x="10888313" y="4044972"/>
                  <a:ext cx="0" cy="140208"/>
                </a:xfrm>
                <a:prstGeom prst="line">
                  <a:avLst/>
                </a:prstGeom>
                <a:solidFill>
                  <a:srgbClr val="FF9900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14" name="Straight Connector 513">
                  <a:extLst>
                    <a:ext uri="{FF2B5EF4-FFF2-40B4-BE49-F238E27FC236}">
                      <a16:creationId xmlns:a16="http://schemas.microsoft.com/office/drawing/2014/main" id="{BB11FF0A-AA72-831D-E067-64C65C9B7A4D}"/>
                    </a:ext>
                  </a:extLst>
                </p:cNvPr>
                <p:cNvCxnSpPr/>
                <p:nvPr/>
              </p:nvCxnSpPr>
              <p:spPr bwMode="auto">
                <a:xfrm rot="5400000">
                  <a:off x="10885602" y="4410438"/>
                  <a:ext cx="0" cy="140208"/>
                </a:xfrm>
                <a:prstGeom prst="line">
                  <a:avLst/>
                </a:prstGeom>
                <a:solidFill>
                  <a:srgbClr val="FF9900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511" name="Rectangle 510">
                <a:extLst>
                  <a:ext uri="{FF2B5EF4-FFF2-40B4-BE49-F238E27FC236}">
                    <a16:creationId xmlns:a16="http://schemas.microsoft.com/office/drawing/2014/main" id="{B1E47C65-FFBC-025D-C512-6D6518E032C3}"/>
                  </a:ext>
                </a:extLst>
              </p:cNvPr>
              <p:cNvSpPr/>
              <p:nvPr/>
            </p:nvSpPr>
            <p:spPr bwMode="auto">
              <a:xfrm>
                <a:off x="10816527" y="3876937"/>
                <a:ext cx="70125" cy="861630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461" name="Group 460">
              <a:extLst>
                <a:ext uri="{FF2B5EF4-FFF2-40B4-BE49-F238E27FC236}">
                  <a16:creationId xmlns:a16="http://schemas.microsoft.com/office/drawing/2014/main" id="{C55B1FD6-CEB2-0435-11A4-7E14897BD319}"/>
                </a:ext>
              </a:extLst>
            </p:cNvPr>
            <p:cNvGrpSpPr/>
            <p:nvPr/>
          </p:nvGrpSpPr>
          <p:grpSpPr>
            <a:xfrm rot="5400000">
              <a:off x="1318231" y="5640823"/>
              <a:ext cx="844588" cy="861630"/>
              <a:chOff x="10170979" y="3876937"/>
              <a:chExt cx="844588" cy="861630"/>
            </a:xfrm>
          </p:grpSpPr>
          <p:sp>
            <p:nvSpPr>
              <p:cNvPr id="503" name="Rectangle 502">
                <a:extLst>
                  <a:ext uri="{FF2B5EF4-FFF2-40B4-BE49-F238E27FC236}">
                    <a16:creationId xmlns:a16="http://schemas.microsoft.com/office/drawing/2014/main" id="{824C645F-44FD-44F6-DF4A-FF63A211B5BB}"/>
                  </a:ext>
                </a:extLst>
              </p:cNvPr>
              <p:cNvSpPr/>
              <p:nvPr/>
            </p:nvSpPr>
            <p:spPr bwMode="auto">
              <a:xfrm>
                <a:off x="10170979" y="4148519"/>
                <a:ext cx="643072" cy="318997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grpSp>
            <p:nvGrpSpPr>
              <p:cNvPr id="504" name="Group 503">
                <a:extLst>
                  <a:ext uri="{FF2B5EF4-FFF2-40B4-BE49-F238E27FC236}">
                    <a16:creationId xmlns:a16="http://schemas.microsoft.com/office/drawing/2014/main" id="{6FCA12AE-BF45-CA77-8E83-231413B1C73E}"/>
                  </a:ext>
                </a:extLst>
              </p:cNvPr>
              <p:cNvGrpSpPr/>
              <p:nvPr/>
            </p:nvGrpSpPr>
            <p:grpSpPr>
              <a:xfrm>
                <a:off x="10872648" y="3976769"/>
                <a:ext cx="142919" cy="639162"/>
                <a:chOff x="10815498" y="3976769"/>
                <a:chExt cx="142919" cy="639162"/>
              </a:xfrm>
            </p:grpSpPr>
            <p:sp>
              <p:nvSpPr>
                <p:cNvPr id="506" name="Rectangle 505">
                  <a:extLst>
                    <a:ext uri="{FF2B5EF4-FFF2-40B4-BE49-F238E27FC236}">
                      <a16:creationId xmlns:a16="http://schemas.microsoft.com/office/drawing/2014/main" id="{A59A0337-5430-21E4-7A04-32FA8D8A01C8}"/>
                    </a:ext>
                  </a:extLst>
                </p:cNvPr>
                <p:cNvSpPr/>
                <p:nvPr/>
              </p:nvSpPr>
              <p:spPr bwMode="auto">
                <a:xfrm rot="5400000">
                  <a:off x="10568732" y="4226246"/>
                  <a:ext cx="639162" cy="140208"/>
                </a:xfrm>
                <a:prstGeom prst="rect">
                  <a:avLst/>
                </a:prstGeom>
                <a:solidFill>
                  <a:srgbClr val="A6A6A6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A6A6A6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cxnSp>
              <p:nvCxnSpPr>
                <p:cNvPr id="507" name="Straight Connector 506">
                  <a:extLst>
                    <a:ext uri="{FF2B5EF4-FFF2-40B4-BE49-F238E27FC236}">
                      <a16:creationId xmlns:a16="http://schemas.microsoft.com/office/drawing/2014/main" id="{6184BC35-961B-4ECD-9F62-DE5D1403C8A1}"/>
                    </a:ext>
                  </a:extLst>
                </p:cNvPr>
                <p:cNvCxnSpPr/>
                <p:nvPr/>
              </p:nvCxnSpPr>
              <p:spPr bwMode="auto">
                <a:xfrm rot="5400000">
                  <a:off x="10888313" y="4044972"/>
                  <a:ext cx="0" cy="140208"/>
                </a:xfrm>
                <a:prstGeom prst="line">
                  <a:avLst/>
                </a:prstGeom>
                <a:solidFill>
                  <a:srgbClr val="FF9900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08" name="Straight Connector 507">
                  <a:extLst>
                    <a:ext uri="{FF2B5EF4-FFF2-40B4-BE49-F238E27FC236}">
                      <a16:creationId xmlns:a16="http://schemas.microsoft.com/office/drawing/2014/main" id="{334EA261-E03B-9119-3BC3-809ECA706EA2}"/>
                    </a:ext>
                  </a:extLst>
                </p:cNvPr>
                <p:cNvCxnSpPr/>
                <p:nvPr/>
              </p:nvCxnSpPr>
              <p:spPr bwMode="auto">
                <a:xfrm rot="5400000">
                  <a:off x="10885602" y="4410438"/>
                  <a:ext cx="0" cy="140208"/>
                </a:xfrm>
                <a:prstGeom prst="line">
                  <a:avLst/>
                </a:prstGeom>
                <a:solidFill>
                  <a:srgbClr val="FF9900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505" name="Rectangle 504">
                <a:extLst>
                  <a:ext uri="{FF2B5EF4-FFF2-40B4-BE49-F238E27FC236}">
                    <a16:creationId xmlns:a16="http://schemas.microsoft.com/office/drawing/2014/main" id="{CD14634F-4952-BC06-8C69-0AB33F65A0DF}"/>
                  </a:ext>
                </a:extLst>
              </p:cNvPr>
              <p:cNvSpPr/>
              <p:nvPr/>
            </p:nvSpPr>
            <p:spPr bwMode="auto">
              <a:xfrm>
                <a:off x="10816527" y="3876937"/>
                <a:ext cx="70125" cy="861630"/>
              </a:xfrm>
              <a:prstGeom prst="rect">
                <a:avLst/>
              </a:prstGeom>
              <a:solidFill>
                <a:srgbClr val="FFFFFF">
                  <a:lumMod val="65000"/>
                </a:srgbClr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</p:grpSp>
        <p:sp>
          <p:nvSpPr>
            <p:cNvPr id="462" name="Rectangle 461">
              <a:extLst>
                <a:ext uri="{FF2B5EF4-FFF2-40B4-BE49-F238E27FC236}">
                  <a16:creationId xmlns:a16="http://schemas.microsoft.com/office/drawing/2014/main" id="{CAA50729-C502-84AB-F12D-7587F4227E59}"/>
                </a:ext>
              </a:extLst>
            </p:cNvPr>
            <p:cNvSpPr/>
            <p:nvPr/>
          </p:nvSpPr>
          <p:spPr bwMode="auto">
            <a:xfrm rot="10800000">
              <a:off x="1448668" y="2272064"/>
              <a:ext cx="564465" cy="3557973"/>
            </a:xfrm>
            <a:prstGeom prst="rect">
              <a:avLst/>
            </a:prstGeom>
            <a:solidFill>
              <a:srgbClr val="FFD699">
                <a:alpha val="80000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grpSp>
          <p:nvGrpSpPr>
            <p:cNvPr id="463" name="Group 462">
              <a:extLst>
                <a:ext uri="{FF2B5EF4-FFF2-40B4-BE49-F238E27FC236}">
                  <a16:creationId xmlns:a16="http://schemas.microsoft.com/office/drawing/2014/main" id="{648113BE-2A3E-FE80-67E4-3E2D82EE421A}"/>
                </a:ext>
              </a:extLst>
            </p:cNvPr>
            <p:cNvGrpSpPr/>
            <p:nvPr/>
          </p:nvGrpSpPr>
          <p:grpSpPr>
            <a:xfrm rot="10800000">
              <a:off x="720249" y="5672378"/>
              <a:ext cx="264658" cy="257676"/>
              <a:chOff x="9200254" y="2050584"/>
              <a:chExt cx="264658" cy="257676"/>
            </a:xfrm>
          </p:grpSpPr>
          <p:sp>
            <p:nvSpPr>
              <p:cNvPr id="501" name="Rectangle 500">
                <a:extLst>
                  <a:ext uri="{FF2B5EF4-FFF2-40B4-BE49-F238E27FC236}">
                    <a16:creationId xmlns:a16="http://schemas.microsoft.com/office/drawing/2014/main" id="{9931569C-B79E-F13D-E93E-95E623745BFF}"/>
                  </a:ext>
                </a:extLst>
              </p:cNvPr>
              <p:cNvSpPr/>
              <p:nvPr/>
            </p:nvSpPr>
            <p:spPr bwMode="auto">
              <a:xfrm>
                <a:off x="9200254" y="2050584"/>
                <a:ext cx="264658" cy="255607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502" name="Oval 501">
                <a:extLst>
                  <a:ext uri="{FF2B5EF4-FFF2-40B4-BE49-F238E27FC236}">
                    <a16:creationId xmlns:a16="http://schemas.microsoft.com/office/drawing/2014/main" id="{CCE95D32-21B0-DCC9-E9C7-A2EC048B5337}"/>
                  </a:ext>
                </a:extLst>
              </p:cNvPr>
              <p:cNvSpPr/>
              <p:nvPr/>
            </p:nvSpPr>
            <p:spPr bwMode="auto">
              <a:xfrm>
                <a:off x="9200254" y="2050732"/>
                <a:ext cx="257308" cy="257528"/>
              </a:xfrm>
              <a:prstGeom prst="ellipse">
                <a:avLst/>
              </a:prstGeom>
              <a:solidFill>
                <a:srgbClr val="FF9900">
                  <a:lumMod val="75000"/>
                </a:srgbClr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</p:grpSp>
        <p:sp>
          <p:nvSpPr>
            <p:cNvPr id="464" name="TextBox 463">
              <a:extLst>
                <a:ext uri="{FF2B5EF4-FFF2-40B4-BE49-F238E27FC236}">
                  <a16:creationId xmlns:a16="http://schemas.microsoft.com/office/drawing/2014/main" id="{3911C6F7-A415-5BDA-7060-94D90A6D3E5D}"/>
                </a:ext>
              </a:extLst>
            </p:cNvPr>
            <p:cNvSpPr txBox="1"/>
            <p:nvPr/>
          </p:nvSpPr>
          <p:spPr>
            <a:xfrm>
              <a:off x="6911984" y="6100267"/>
              <a:ext cx="16642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/>
                  <a:ea typeface="+mn-ea"/>
                  <a:cs typeface="+mn-cs"/>
                </a:rPr>
                <a:t>Not to scale !</a:t>
              </a:r>
            </a:p>
          </p:txBody>
        </p:sp>
        <p:sp>
          <p:nvSpPr>
            <p:cNvPr id="465" name="TextBox 464">
              <a:extLst>
                <a:ext uri="{FF2B5EF4-FFF2-40B4-BE49-F238E27FC236}">
                  <a16:creationId xmlns:a16="http://schemas.microsoft.com/office/drawing/2014/main" id="{C5F12409-DA1F-23E6-F91E-3BEF83870C61}"/>
                </a:ext>
              </a:extLst>
            </p:cNvPr>
            <p:cNvSpPr txBox="1"/>
            <p:nvPr/>
          </p:nvSpPr>
          <p:spPr>
            <a:xfrm>
              <a:off x="5427191" y="3414038"/>
              <a:ext cx="14398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Drift cathode foil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/>
                  <a:ea typeface="+mn-ea"/>
                  <a:cs typeface="+mn-cs"/>
                </a:rPr>
                <a:t> 1</a:t>
              </a:r>
            </a:p>
          </p:txBody>
        </p:sp>
        <p:sp>
          <p:nvSpPr>
            <p:cNvPr id="466" name="TextBox 465">
              <a:extLst>
                <a:ext uri="{FF2B5EF4-FFF2-40B4-BE49-F238E27FC236}">
                  <a16:creationId xmlns:a16="http://schemas.microsoft.com/office/drawing/2014/main" id="{64FF9228-840D-8908-E2AE-0C2A6B76C6D9}"/>
                </a:ext>
              </a:extLst>
            </p:cNvPr>
            <p:cNvSpPr txBox="1"/>
            <p:nvPr/>
          </p:nvSpPr>
          <p:spPr>
            <a:xfrm>
              <a:off x="5435693" y="4456040"/>
              <a:ext cx="14398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Drift cathode foil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/>
                  <a:ea typeface="+mn-ea"/>
                  <a:cs typeface="+mn-cs"/>
                </a:rPr>
                <a:t> 2</a:t>
              </a:r>
            </a:p>
          </p:txBody>
        </p:sp>
        <p:sp>
          <p:nvSpPr>
            <p:cNvPr id="467" name="TextBox 466">
              <a:extLst>
                <a:ext uri="{FF2B5EF4-FFF2-40B4-BE49-F238E27FC236}">
                  <a16:creationId xmlns:a16="http://schemas.microsoft.com/office/drawing/2014/main" id="{9E1B8DAA-5BA6-743B-E010-3CA195671C2B}"/>
                </a:ext>
              </a:extLst>
            </p:cNvPr>
            <p:cNvSpPr txBox="1"/>
            <p:nvPr/>
          </p:nvSpPr>
          <p:spPr>
            <a:xfrm>
              <a:off x="5835219" y="2937178"/>
              <a:ext cx="67678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GEM 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468" name="TextBox 467">
              <a:extLst>
                <a:ext uri="{FF2B5EF4-FFF2-40B4-BE49-F238E27FC236}">
                  <a16:creationId xmlns:a16="http://schemas.microsoft.com/office/drawing/2014/main" id="{0DD0122A-018A-B2ED-2274-C13B9C27991A}"/>
                </a:ext>
              </a:extLst>
            </p:cNvPr>
            <p:cNvSpPr txBox="1"/>
            <p:nvPr/>
          </p:nvSpPr>
          <p:spPr>
            <a:xfrm>
              <a:off x="5672221" y="2527986"/>
              <a:ext cx="9616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Symbol" panose="05050102010706020507" pitchFamily="18" charset="2"/>
                </a:rPr>
                <a:t>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RWELL 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469" name="TextBox 468">
              <a:extLst>
                <a:ext uri="{FF2B5EF4-FFF2-40B4-BE49-F238E27FC236}">
                  <a16:creationId xmlns:a16="http://schemas.microsoft.com/office/drawing/2014/main" id="{4A28D363-2764-7FA2-2AE8-685B8C255954}"/>
                </a:ext>
              </a:extLst>
            </p:cNvPr>
            <p:cNvSpPr txBox="1"/>
            <p:nvPr/>
          </p:nvSpPr>
          <p:spPr>
            <a:xfrm>
              <a:off x="5835220" y="4880317"/>
              <a:ext cx="6639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GEM 2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/>
                <a:ea typeface="+mn-ea"/>
                <a:cs typeface="+mn-cs"/>
              </a:endParaRPr>
            </a:p>
          </p:txBody>
        </p:sp>
        <p:sp>
          <p:nvSpPr>
            <p:cNvPr id="470" name="TextBox 469">
              <a:extLst>
                <a:ext uri="{FF2B5EF4-FFF2-40B4-BE49-F238E27FC236}">
                  <a16:creationId xmlns:a16="http://schemas.microsoft.com/office/drawing/2014/main" id="{BA9709E0-4B97-483E-66EB-89F6F9ACDB61}"/>
                </a:ext>
              </a:extLst>
            </p:cNvPr>
            <p:cNvSpPr txBox="1"/>
            <p:nvPr/>
          </p:nvSpPr>
          <p:spPr>
            <a:xfrm>
              <a:off x="5652684" y="5298618"/>
              <a:ext cx="92159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Symbol" panose="05050102010706020507" pitchFamily="18" charset="2"/>
                </a:rPr>
                <a:t>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RWELL 2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/>
                <a:ea typeface="+mn-ea"/>
                <a:cs typeface="+mn-cs"/>
              </a:endParaRPr>
            </a:p>
          </p:txBody>
        </p:sp>
        <p:sp>
          <p:nvSpPr>
            <p:cNvPr id="471" name="TextBox 470">
              <a:extLst>
                <a:ext uri="{FF2B5EF4-FFF2-40B4-BE49-F238E27FC236}">
                  <a16:creationId xmlns:a16="http://schemas.microsoft.com/office/drawing/2014/main" id="{05381458-AB18-3670-F35B-CC9D6CC7ACD9}"/>
                </a:ext>
              </a:extLst>
            </p:cNvPr>
            <p:cNvSpPr txBox="1"/>
            <p:nvPr/>
          </p:nvSpPr>
          <p:spPr>
            <a:xfrm>
              <a:off x="3464441" y="3974492"/>
              <a:ext cx="5774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inner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frame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stack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/>
                <a:ea typeface="+mn-ea"/>
                <a:cs typeface="+mn-cs"/>
              </a:endParaRPr>
            </a:p>
          </p:txBody>
        </p:sp>
        <p:sp>
          <p:nvSpPr>
            <p:cNvPr id="472" name="TextBox 471">
              <a:extLst>
                <a:ext uri="{FF2B5EF4-FFF2-40B4-BE49-F238E27FC236}">
                  <a16:creationId xmlns:a16="http://schemas.microsoft.com/office/drawing/2014/main" id="{1DBCB429-7C68-B0D5-64A6-F465B8297D25}"/>
                </a:ext>
              </a:extLst>
            </p:cNvPr>
            <p:cNvSpPr txBox="1"/>
            <p:nvPr/>
          </p:nvSpPr>
          <p:spPr>
            <a:xfrm>
              <a:off x="7333781" y="3931698"/>
              <a:ext cx="116410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embedded nut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/>
                <a:ea typeface="+mn-ea"/>
                <a:cs typeface="+mn-cs"/>
              </a:endParaRPr>
            </a:p>
          </p:txBody>
        </p:sp>
        <p:sp>
          <p:nvSpPr>
            <p:cNvPr id="473" name="TextBox 472">
              <a:extLst>
                <a:ext uri="{FF2B5EF4-FFF2-40B4-BE49-F238E27FC236}">
                  <a16:creationId xmlns:a16="http://schemas.microsoft.com/office/drawing/2014/main" id="{82730F3D-38A9-6CCC-AFCC-44C1E9D7C20C}"/>
                </a:ext>
              </a:extLst>
            </p:cNvPr>
            <p:cNvSpPr txBox="1"/>
            <p:nvPr/>
          </p:nvSpPr>
          <p:spPr>
            <a:xfrm>
              <a:off x="9056090" y="3912792"/>
              <a:ext cx="12939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stretching screw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/>
                <a:ea typeface="+mn-ea"/>
                <a:cs typeface="+mn-cs"/>
              </a:endParaRPr>
            </a:p>
          </p:txBody>
        </p:sp>
        <p:sp>
          <p:nvSpPr>
            <p:cNvPr id="474" name="TextBox 473">
              <a:extLst>
                <a:ext uri="{FF2B5EF4-FFF2-40B4-BE49-F238E27FC236}">
                  <a16:creationId xmlns:a16="http://schemas.microsoft.com/office/drawing/2014/main" id="{826A6752-FFBA-7144-E8BE-18710C02480C}"/>
                </a:ext>
              </a:extLst>
            </p:cNvPr>
            <p:cNvSpPr txBox="1"/>
            <p:nvPr/>
          </p:nvSpPr>
          <p:spPr>
            <a:xfrm>
              <a:off x="3705407" y="1876876"/>
              <a:ext cx="22894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low-mass honeycomb backing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/>
                <a:ea typeface="+mn-ea"/>
                <a:cs typeface="+mn-cs"/>
              </a:endParaRPr>
            </a:p>
          </p:txBody>
        </p:sp>
        <p:sp>
          <p:nvSpPr>
            <p:cNvPr id="475" name="TextBox 474">
              <a:extLst>
                <a:ext uri="{FF2B5EF4-FFF2-40B4-BE49-F238E27FC236}">
                  <a16:creationId xmlns:a16="http://schemas.microsoft.com/office/drawing/2014/main" id="{8DB69EA1-1937-C178-6308-DC317142AAFA}"/>
                </a:ext>
              </a:extLst>
            </p:cNvPr>
            <p:cNvSpPr txBox="1"/>
            <p:nvPr/>
          </p:nvSpPr>
          <p:spPr>
            <a:xfrm rot="5400000">
              <a:off x="10027939" y="3029372"/>
              <a:ext cx="10198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pull-out post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/>
                <a:ea typeface="+mn-ea"/>
                <a:cs typeface="+mn-cs"/>
              </a:endParaRPr>
            </a:p>
          </p:txBody>
        </p:sp>
        <p:sp>
          <p:nvSpPr>
            <p:cNvPr id="476" name="TextBox 475">
              <a:extLst>
                <a:ext uri="{FF2B5EF4-FFF2-40B4-BE49-F238E27FC236}">
                  <a16:creationId xmlns:a16="http://schemas.microsoft.com/office/drawing/2014/main" id="{E3EC9E99-8627-CB63-FF01-ECFCA2723805}"/>
                </a:ext>
              </a:extLst>
            </p:cNvPr>
            <p:cNvSpPr txBox="1"/>
            <p:nvPr/>
          </p:nvSpPr>
          <p:spPr>
            <a:xfrm rot="5400000">
              <a:off x="10458141" y="3927907"/>
              <a:ext cx="18916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outer frame with O-rings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/>
                <a:ea typeface="+mn-ea"/>
                <a:cs typeface="+mn-cs"/>
              </a:endParaRPr>
            </a:p>
          </p:txBody>
        </p:sp>
        <p:sp>
          <p:nvSpPr>
            <p:cNvPr id="477" name="TextBox 476">
              <a:extLst>
                <a:ext uri="{FF2B5EF4-FFF2-40B4-BE49-F238E27FC236}">
                  <a16:creationId xmlns:a16="http://schemas.microsoft.com/office/drawing/2014/main" id="{7EEF224F-4300-3336-EBA9-0DD431F31F5A}"/>
                </a:ext>
              </a:extLst>
            </p:cNvPr>
            <p:cNvSpPr txBox="1"/>
            <p:nvPr/>
          </p:nvSpPr>
          <p:spPr>
            <a:xfrm>
              <a:off x="8788194" y="1915833"/>
              <a:ext cx="14302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carbon fiber frame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"/>
                <a:ea typeface="+mn-ea"/>
                <a:cs typeface="+mn-cs"/>
              </a:endParaRPr>
            </a:p>
          </p:txBody>
        </p:sp>
        <p:cxnSp>
          <p:nvCxnSpPr>
            <p:cNvPr id="478" name="Straight Arrow Connector 477">
              <a:extLst>
                <a:ext uri="{FF2B5EF4-FFF2-40B4-BE49-F238E27FC236}">
                  <a16:creationId xmlns:a16="http://schemas.microsoft.com/office/drawing/2014/main" id="{30F55DF4-2C58-B60E-0B01-A1D2532D4A32}"/>
                </a:ext>
              </a:extLst>
            </p:cNvPr>
            <p:cNvCxnSpPr>
              <a:cxnSpLocks/>
              <a:stCxn id="472" idx="3"/>
            </p:cNvCxnSpPr>
            <p:nvPr/>
          </p:nvCxnSpPr>
          <p:spPr bwMode="auto">
            <a:xfrm flipV="1">
              <a:off x="8497882" y="3838219"/>
              <a:ext cx="430646" cy="231979"/>
            </a:xfrm>
            <a:prstGeom prst="straightConnector1">
              <a:avLst/>
            </a:prstGeom>
            <a:solidFill>
              <a:srgbClr val="FF99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479" name="TextBox 478">
              <a:extLst>
                <a:ext uri="{FF2B5EF4-FFF2-40B4-BE49-F238E27FC236}">
                  <a16:creationId xmlns:a16="http://schemas.microsoft.com/office/drawing/2014/main" id="{1CCF9082-263E-B1B3-1F80-F80D06FDD7A2}"/>
                </a:ext>
              </a:extLst>
            </p:cNvPr>
            <p:cNvSpPr txBox="1"/>
            <p:nvPr/>
          </p:nvSpPr>
          <p:spPr>
            <a:xfrm>
              <a:off x="4070101" y="2580910"/>
              <a:ext cx="6976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2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0.5 mm</a:t>
              </a:r>
            </a:p>
          </p:txBody>
        </p:sp>
        <p:cxnSp>
          <p:nvCxnSpPr>
            <p:cNvPr id="480" name="Straight Arrow Connector 479">
              <a:extLst>
                <a:ext uri="{FF2B5EF4-FFF2-40B4-BE49-F238E27FC236}">
                  <a16:creationId xmlns:a16="http://schemas.microsoft.com/office/drawing/2014/main" id="{1D8E944F-207F-C10B-DC49-12A8961F70D8}"/>
                </a:ext>
              </a:extLst>
            </p:cNvPr>
            <p:cNvCxnSpPr>
              <a:cxnSpLocks/>
              <a:stCxn id="627" idx="0"/>
            </p:cNvCxnSpPr>
            <p:nvPr/>
          </p:nvCxnSpPr>
          <p:spPr bwMode="auto">
            <a:xfrm flipV="1">
              <a:off x="4083401" y="2598563"/>
              <a:ext cx="0" cy="240399"/>
            </a:xfrm>
            <a:prstGeom prst="straightConnector1">
              <a:avLst/>
            </a:prstGeom>
            <a:solidFill>
              <a:srgbClr val="FF99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  <p:sp>
          <p:nvSpPr>
            <p:cNvPr id="481" name="TextBox 480">
              <a:extLst>
                <a:ext uri="{FF2B5EF4-FFF2-40B4-BE49-F238E27FC236}">
                  <a16:creationId xmlns:a16="http://schemas.microsoft.com/office/drawing/2014/main" id="{9646922F-EB27-92E7-654B-F497DC481293}"/>
                </a:ext>
              </a:extLst>
            </p:cNvPr>
            <p:cNvSpPr txBox="1"/>
            <p:nvPr/>
          </p:nvSpPr>
          <p:spPr>
            <a:xfrm>
              <a:off x="4071597" y="3006487"/>
              <a:ext cx="6976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0.5 mm</a:t>
              </a:r>
            </a:p>
          </p:txBody>
        </p:sp>
        <p:cxnSp>
          <p:nvCxnSpPr>
            <p:cNvPr id="482" name="Straight Arrow Connector 481">
              <a:extLst>
                <a:ext uri="{FF2B5EF4-FFF2-40B4-BE49-F238E27FC236}">
                  <a16:creationId xmlns:a16="http://schemas.microsoft.com/office/drawing/2014/main" id="{F6F433E5-AC02-5911-679F-E0583635000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086925" y="3005546"/>
              <a:ext cx="0" cy="240399"/>
            </a:xfrm>
            <a:prstGeom prst="straightConnector1">
              <a:avLst/>
            </a:prstGeom>
            <a:solidFill>
              <a:srgbClr val="FF99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  <p:cxnSp>
          <p:nvCxnSpPr>
            <p:cNvPr id="483" name="Straight Arrow Connector 482">
              <a:extLst>
                <a:ext uri="{FF2B5EF4-FFF2-40B4-BE49-F238E27FC236}">
                  <a16:creationId xmlns:a16="http://schemas.microsoft.com/office/drawing/2014/main" id="{81FE0E7A-1023-B0EA-C121-3EDBDC3B440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086925" y="3456831"/>
              <a:ext cx="0" cy="1218801"/>
            </a:xfrm>
            <a:prstGeom prst="straightConnector1">
              <a:avLst/>
            </a:prstGeom>
            <a:solidFill>
              <a:srgbClr val="FF99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  <p:sp>
          <p:nvSpPr>
            <p:cNvPr id="484" name="TextBox 483">
              <a:extLst>
                <a:ext uri="{FF2B5EF4-FFF2-40B4-BE49-F238E27FC236}">
                  <a16:creationId xmlns:a16="http://schemas.microsoft.com/office/drawing/2014/main" id="{1352F236-AC30-5BBE-7C33-A8E4D51B32F6}"/>
                </a:ext>
              </a:extLst>
            </p:cNvPr>
            <p:cNvSpPr txBox="1"/>
            <p:nvPr/>
          </p:nvSpPr>
          <p:spPr>
            <a:xfrm>
              <a:off x="4021068" y="3951639"/>
              <a:ext cx="62068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/>
                  <a:ea typeface="+mn-ea"/>
                  <a:cs typeface="+mn-cs"/>
                </a:rPr>
                <a:t> 5 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mm</a:t>
              </a:r>
            </a:p>
          </p:txBody>
        </p:sp>
        <p:cxnSp>
          <p:nvCxnSpPr>
            <p:cNvPr id="485" name="Straight Arrow Connector 484">
              <a:extLst>
                <a:ext uri="{FF2B5EF4-FFF2-40B4-BE49-F238E27FC236}">
                  <a16:creationId xmlns:a16="http://schemas.microsoft.com/office/drawing/2014/main" id="{B9330CE1-5CB6-C390-91B9-40360005D99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680985" y="1771095"/>
              <a:ext cx="0" cy="4536286"/>
            </a:xfrm>
            <a:prstGeom prst="straightConnector1">
              <a:avLst/>
            </a:prstGeom>
            <a:solidFill>
              <a:srgbClr val="FF99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  <p:sp>
          <p:nvSpPr>
            <p:cNvPr id="486" name="TextBox 485">
              <a:extLst>
                <a:ext uri="{FF2B5EF4-FFF2-40B4-BE49-F238E27FC236}">
                  <a16:creationId xmlns:a16="http://schemas.microsoft.com/office/drawing/2014/main" id="{D16D75FD-B26C-8E77-230F-664B6B8B1FE8}"/>
                </a:ext>
              </a:extLst>
            </p:cNvPr>
            <p:cNvSpPr txBox="1"/>
            <p:nvPr/>
          </p:nvSpPr>
          <p:spPr>
            <a:xfrm>
              <a:off x="11590556" y="3815710"/>
              <a:ext cx="6751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15 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mm</a:t>
              </a:r>
            </a:p>
          </p:txBody>
        </p:sp>
        <p:sp>
          <p:nvSpPr>
            <p:cNvPr id="487" name="TextBox 486">
              <a:extLst>
                <a:ext uri="{FF2B5EF4-FFF2-40B4-BE49-F238E27FC236}">
                  <a16:creationId xmlns:a16="http://schemas.microsoft.com/office/drawing/2014/main" id="{BCCA860A-FD56-76D1-F4E7-45E296B948CE}"/>
                </a:ext>
              </a:extLst>
            </p:cNvPr>
            <p:cNvSpPr txBox="1"/>
            <p:nvPr/>
          </p:nvSpPr>
          <p:spPr>
            <a:xfrm>
              <a:off x="3847873" y="6063561"/>
              <a:ext cx="24176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Capacitive sharing readout strips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/>
                <a:ea typeface="+mn-ea"/>
                <a:cs typeface="+mn-cs"/>
              </a:endParaRPr>
            </a:p>
          </p:txBody>
        </p:sp>
        <p:cxnSp>
          <p:nvCxnSpPr>
            <p:cNvPr id="488" name="Straight Arrow Connector 487">
              <a:extLst>
                <a:ext uri="{FF2B5EF4-FFF2-40B4-BE49-F238E27FC236}">
                  <a16:creationId xmlns:a16="http://schemas.microsoft.com/office/drawing/2014/main" id="{D45D3B55-D3DD-9EBA-C51B-F047AF83B39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214920" y="5834217"/>
              <a:ext cx="376488" cy="372024"/>
            </a:xfrm>
            <a:prstGeom prst="straightConnector1">
              <a:avLst/>
            </a:prstGeom>
            <a:solidFill>
              <a:srgbClr val="FF99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489" name="TextBox 488">
              <a:extLst>
                <a:ext uri="{FF2B5EF4-FFF2-40B4-BE49-F238E27FC236}">
                  <a16:creationId xmlns:a16="http://schemas.microsoft.com/office/drawing/2014/main" id="{F49F8577-4AB5-B7F9-0A23-CFE4163B827E}"/>
                </a:ext>
              </a:extLst>
            </p:cNvPr>
            <p:cNvSpPr txBox="1"/>
            <p:nvPr/>
          </p:nvSpPr>
          <p:spPr>
            <a:xfrm>
              <a:off x="71887" y="2120434"/>
              <a:ext cx="6110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O-ring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/>
                <a:ea typeface="+mn-ea"/>
                <a:cs typeface="+mn-cs"/>
              </a:endParaRPr>
            </a:p>
          </p:txBody>
        </p:sp>
        <p:sp>
          <p:nvSpPr>
            <p:cNvPr id="490" name="Rectangle 489">
              <a:extLst>
                <a:ext uri="{FF2B5EF4-FFF2-40B4-BE49-F238E27FC236}">
                  <a16:creationId xmlns:a16="http://schemas.microsoft.com/office/drawing/2014/main" id="{ACFD972A-FD1E-3789-8106-9BCC6A1617E7}"/>
                </a:ext>
              </a:extLst>
            </p:cNvPr>
            <p:cNvSpPr/>
            <p:nvPr/>
          </p:nvSpPr>
          <p:spPr bwMode="auto">
            <a:xfrm>
              <a:off x="415531" y="5199442"/>
              <a:ext cx="897274" cy="336768"/>
            </a:xfrm>
            <a:prstGeom prst="rect">
              <a:avLst/>
            </a:prstGeom>
            <a:solidFill>
              <a:srgbClr val="000000">
                <a:alpha val="54118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491" name="Rectangle 490">
              <a:extLst>
                <a:ext uri="{FF2B5EF4-FFF2-40B4-BE49-F238E27FC236}">
                  <a16:creationId xmlns:a16="http://schemas.microsoft.com/office/drawing/2014/main" id="{AC5D9125-77F4-1B34-8C62-AAE6B4C4DCAF}"/>
                </a:ext>
              </a:extLst>
            </p:cNvPr>
            <p:cNvSpPr/>
            <p:nvPr/>
          </p:nvSpPr>
          <p:spPr bwMode="auto">
            <a:xfrm>
              <a:off x="415531" y="5290072"/>
              <a:ext cx="897274" cy="151237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492" name="Rectangle 491">
              <a:extLst>
                <a:ext uri="{FF2B5EF4-FFF2-40B4-BE49-F238E27FC236}">
                  <a16:creationId xmlns:a16="http://schemas.microsoft.com/office/drawing/2014/main" id="{7A0043EB-1FE6-3A39-9E3E-FB3A9D6F987C}"/>
                </a:ext>
              </a:extLst>
            </p:cNvPr>
            <p:cNvSpPr/>
            <p:nvPr/>
          </p:nvSpPr>
          <p:spPr bwMode="auto">
            <a:xfrm rot="10800000">
              <a:off x="681779" y="2264861"/>
              <a:ext cx="355935" cy="2929243"/>
            </a:xfrm>
            <a:prstGeom prst="rect">
              <a:avLst/>
            </a:prstGeom>
            <a:solidFill>
              <a:srgbClr val="92D050">
                <a:alpha val="47059"/>
              </a:srgbClr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493" name="TextBox 492">
              <a:extLst>
                <a:ext uri="{FF2B5EF4-FFF2-40B4-BE49-F238E27FC236}">
                  <a16:creationId xmlns:a16="http://schemas.microsoft.com/office/drawing/2014/main" id="{C4420713-BB99-AA76-3483-E00968B560E0}"/>
                </a:ext>
              </a:extLst>
            </p:cNvPr>
            <p:cNvSpPr txBox="1"/>
            <p:nvPr/>
          </p:nvSpPr>
          <p:spPr>
            <a:xfrm>
              <a:off x="232049" y="4730489"/>
              <a:ext cx="4667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Gas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port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/>
                <a:ea typeface="+mn-ea"/>
                <a:cs typeface="+mn-cs"/>
              </a:endParaRPr>
            </a:p>
          </p:txBody>
        </p:sp>
        <p:cxnSp>
          <p:nvCxnSpPr>
            <p:cNvPr id="494" name="Straight Arrow Connector 493">
              <a:extLst>
                <a:ext uri="{FF2B5EF4-FFF2-40B4-BE49-F238E27FC236}">
                  <a16:creationId xmlns:a16="http://schemas.microsoft.com/office/drawing/2014/main" id="{46DB3D65-44E7-B6F2-8F74-D58B414BB4C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811175" y="1788923"/>
              <a:ext cx="4638477" cy="25135"/>
            </a:xfrm>
            <a:prstGeom prst="straightConnector1">
              <a:avLst/>
            </a:prstGeom>
            <a:solidFill>
              <a:srgbClr val="FF99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  <p:sp>
          <p:nvSpPr>
            <p:cNvPr id="495" name="TextBox 494">
              <a:extLst>
                <a:ext uri="{FF2B5EF4-FFF2-40B4-BE49-F238E27FC236}">
                  <a16:creationId xmlns:a16="http://schemas.microsoft.com/office/drawing/2014/main" id="{6EC4587F-7677-54DE-24BF-26DAB9DD8FFC}"/>
                </a:ext>
              </a:extLst>
            </p:cNvPr>
            <p:cNvSpPr txBox="1"/>
            <p:nvPr/>
          </p:nvSpPr>
          <p:spPr>
            <a:xfrm>
              <a:off x="5734628" y="1575669"/>
              <a:ext cx="7537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300 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mm</a:t>
              </a:r>
            </a:p>
          </p:txBody>
        </p:sp>
        <p:cxnSp>
          <p:nvCxnSpPr>
            <p:cNvPr id="496" name="Straight Arrow Connector 495">
              <a:extLst>
                <a:ext uri="{FF2B5EF4-FFF2-40B4-BE49-F238E27FC236}">
                  <a16:creationId xmlns:a16="http://schemas.microsoft.com/office/drawing/2014/main" id="{85540B40-E468-7AB6-160C-E0180128759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514975" y="1538075"/>
              <a:ext cx="3069803" cy="7141"/>
            </a:xfrm>
            <a:prstGeom prst="straightConnector1">
              <a:avLst/>
            </a:prstGeom>
            <a:solidFill>
              <a:srgbClr val="FF99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  <p:sp>
          <p:nvSpPr>
            <p:cNvPr id="497" name="TextBox 496">
              <a:extLst>
                <a:ext uri="{FF2B5EF4-FFF2-40B4-BE49-F238E27FC236}">
                  <a16:creationId xmlns:a16="http://schemas.microsoft.com/office/drawing/2014/main" id="{1C444764-312F-4E77-87D3-17714EC900D8}"/>
                </a:ext>
              </a:extLst>
            </p:cNvPr>
            <p:cNvSpPr txBox="1"/>
            <p:nvPr/>
          </p:nvSpPr>
          <p:spPr>
            <a:xfrm>
              <a:off x="9578699" y="1309529"/>
              <a:ext cx="6751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30 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mm</a:t>
              </a:r>
            </a:p>
          </p:txBody>
        </p:sp>
        <p:grpSp>
          <p:nvGrpSpPr>
            <p:cNvPr id="498" name="Group 497">
              <a:extLst>
                <a:ext uri="{FF2B5EF4-FFF2-40B4-BE49-F238E27FC236}">
                  <a16:creationId xmlns:a16="http://schemas.microsoft.com/office/drawing/2014/main" id="{7C99F8B6-E0F2-1D54-6736-2D3E9C0E5BD3}"/>
                </a:ext>
              </a:extLst>
            </p:cNvPr>
            <p:cNvGrpSpPr/>
            <p:nvPr/>
          </p:nvGrpSpPr>
          <p:grpSpPr>
            <a:xfrm rot="10800000">
              <a:off x="728753" y="2127059"/>
              <a:ext cx="264658" cy="257676"/>
              <a:chOff x="9200254" y="2050584"/>
              <a:chExt cx="264658" cy="257676"/>
            </a:xfrm>
          </p:grpSpPr>
          <p:sp>
            <p:nvSpPr>
              <p:cNvPr id="499" name="Rectangle 498">
                <a:extLst>
                  <a:ext uri="{FF2B5EF4-FFF2-40B4-BE49-F238E27FC236}">
                    <a16:creationId xmlns:a16="http://schemas.microsoft.com/office/drawing/2014/main" id="{7F078761-F4C1-9DA9-B662-CFF2FE98DBE9}"/>
                  </a:ext>
                </a:extLst>
              </p:cNvPr>
              <p:cNvSpPr/>
              <p:nvPr/>
            </p:nvSpPr>
            <p:spPr bwMode="auto">
              <a:xfrm>
                <a:off x="9200254" y="2050584"/>
                <a:ext cx="264658" cy="255607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500" name="Oval 499">
                <a:extLst>
                  <a:ext uri="{FF2B5EF4-FFF2-40B4-BE49-F238E27FC236}">
                    <a16:creationId xmlns:a16="http://schemas.microsoft.com/office/drawing/2014/main" id="{EA2E90EC-D667-708C-FFFA-6E80723CFBDB}"/>
                  </a:ext>
                </a:extLst>
              </p:cNvPr>
              <p:cNvSpPr/>
              <p:nvPr/>
            </p:nvSpPr>
            <p:spPr bwMode="auto">
              <a:xfrm>
                <a:off x="9200254" y="2050732"/>
                <a:ext cx="257308" cy="257528"/>
              </a:xfrm>
              <a:prstGeom prst="ellipse">
                <a:avLst/>
              </a:prstGeom>
              <a:solidFill>
                <a:srgbClr val="FF9900">
                  <a:lumMod val="75000"/>
                </a:srgbClr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847" name="Group 846">
              <a:extLst>
                <a:ext uri="{FF2B5EF4-FFF2-40B4-BE49-F238E27FC236}">
                  <a16:creationId xmlns:a16="http://schemas.microsoft.com/office/drawing/2014/main" id="{4DC94051-88A2-9E6F-BD06-E4520780EC03}"/>
                </a:ext>
              </a:extLst>
            </p:cNvPr>
            <p:cNvGrpSpPr/>
            <p:nvPr/>
          </p:nvGrpSpPr>
          <p:grpSpPr>
            <a:xfrm>
              <a:off x="10926470" y="2586728"/>
              <a:ext cx="899588" cy="336768"/>
              <a:chOff x="10926470" y="2586728"/>
              <a:chExt cx="899588" cy="336768"/>
            </a:xfrm>
          </p:grpSpPr>
          <p:sp>
            <p:nvSpPr>
              <p:cNvPr id="845" name="Rectangle 844">
                <a:extLst>
                  <a:ext uri="{FF2B5EF4-FFF2-40B4-BE49-F238E27FC236}">
                    <a16:creationId xmlns:a16="http://schemas.microsoft.com/office/drawing/2014/main" id="{1C92131D-26D7-3CFD-CD11-5CBFE631DA51}"/>
                  </a:ext>
                </a:extLst>
              </p:cNvPr>
              <p:cNvSpPr/>
              <p:nvPr/>
            </p:nvSpPr>
            <p:spPr bwMode="auto">
              <a:xfrm>
                <a:off x="10928784" y="2586728"/>
                <a:ext cx="897274" cy="336768"/>
              </a:xfrm>
              <a:prstGeom prst="rect">
                <a:avLst/>
              </a:prstGeom>
              <a:solidFill>
                <a:srgbClr val="000000">
                  <a:alpha val="54118"/>
                </a:srgbClr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  <p:sp>
            <p:nvSpPr>
              <p:cNvPr id="846" name="Rectangle 845">
                <a:extLst>
                  <a:ext uri="{FF2B5EF4-FFF2-40B4-BE49-F238E27FC236}">
                    <a16:creationId xmlns:a16="http://schemas.microsoft.com/office/drawing/2014/main" id="{3C6EAEF3-B985-EF0D-BB5C-DD3679784FF7}"/>
                  </a:ext>
                </a:extLst>
              </p:cNvPr>
              <p:cNvSpPr/>
              <p:nvPr/>
            </p:nvSpPr>
            <p:spPr bwMode="auto">
              <a:xfrm>
                <a:off x="10926470" y="2688361"/>
                <a:ext cx="897274" cy="151237"/>
              </a:xfrm>
              <a:prstGeom prst="rect">
                <a:avLst/>
              </a:prstGeom>
              <a:solidFill>
                <a:srgbClr val="FFFFFF">
                  <a:alpha val="40000"/>
                </a:srgbClr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Lucida Sans" charset="0"/>
                  <a:ea typeface="+mn-ea"/>
                  <a:cs typeface="+mn-cs"/>
                </a:endParaRPr>
              </a:p>
            </p:txBody>
          </p:sp>
        </p:grpSp>
        <p:sp>
          <p:nvSpPr>
            <p:cNvPr id="849" name="TextBox 848">
              <a:extLst>
                <a:ext uri="{FF2B5EF4-FFF2-40B4-BE49-F238E27FC236}">
                  <a16:creationId xmlns:a16="http://schemas.microsoft.com/office/drawing/2014/main" id="{1F6ADD67-54C0-A2E1-A42E-EECE6B3FC954}"/>
                </a:ext>
              </a:extLst>
            </p:cNvPr>
            <p:cNvSpPr txBox="1"/>
            <p:nvPr/>
          </p:nvSpPr>
          <p:spPr>
            <a:xfrm>
              <a:off x="5124466" y="1251345"/>
              <a:ext cx="20596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rgbClr val="FF0000"/>
                  </a:solidFill>
                </a:rPr>
                <a:t>Conceptual design </a:t>
              </a:r>
            </a:p>
          </p:txBody>
        </p:sp>
        <p:sp>
          <p:nvSpPr>
            <p:cNvPr id="439" name="Rectangle 438">
              <a:extLst>
                <a:ext uri="{FF2B5EF4-FFF2-40B4-BE49-F238E27FC236}">
                  <a16:creationId xmlns:a16="http://schemas.microsoft.com/office/drawing/2014/main" id="{C1A6282F-8ED1-11C8-2F9A-C9196BBD3D72}"/>
                </a:ext>
              </a:extLst>
            </p:cNvPr>
            <p:cNvSpPr/>
            <p:nvPr/>
          </p:nvSpPr>
          <p:spPr bwMode="auto">
            <a:xfrm rot="10800000">
              <a:off x="2277163" y="3287554"/>
              <a:ext cx="7701731" cy="169276"/>
            </a:xfrm>
            <a:prstGeom prst="rect">
              <a:avLst/>
            </a:prstGeom>
            <a:solidFill>
              <a:srgbClr val="FF99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  <p:sp>
          <p:nvSpPr>
            <p:cNvPr id="432" name="Rectangle 431">
              <a:extLst>
                <a:ext uri="{FF2B5EF4-FFF2-40B4-BE49-F238E27FC236}">
                  <a16:creationId xmlns:a16="http://schemas.microsoft.com/office/drawing/2014/main" id="{F2F0823C-D0A0-610F-9108-AABA9FC98E16}"/>
                </a:ext>
              </a:extLst>
            </p:cNvPr>
            <p:cNvSpPr/>
            <p:nvPr/>
          </p:nvSpPr>
          <p:spPr bwMode="auto">
            <a:xfrm>
              <a:off x="2278211" y="4675632"/>
              <a:ext cx="7700686" cy="158978"/>
            </a:xfrm>
            <a:prstGeom prst="rect">
              <a:avLst/>
            </a:prstGeom>
            <a:solidFill>
              <a:srgbClr val="FF99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ucida Sans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55806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159;p4">
            <a:extLst>
              <a:ext uri="{FF2B5EF4-FFF2-40B4-BE49-F238E27FC236}">
                <a16:creationId xmlns:a16="http://schemas.microsoft.com/office/drawing/2014/main" id="{9D35E7F1-6553-409D-9219-D5C53F6037A8}"/>
              </a:ext>
            </a:extLst>
          </p:cNvPr>
          <p:cNvSpPr txBox="1"/>
          <p:nvPr/>
        </p:nvSpPr>
        <p:spPr>
          <a:xfrm>
            <a:off x="0" y="0"/>
            <a:ext cx="12192000" cy="1188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20000"/>
          </a:bodyPr>
          <a:lstStyle/>
          <a:p>
            <a:pPr algn="ctr">
              <a:lnSpc>
                <a:spcPct val="150000"/>
              </a:lnSpc>
              <a:buClr>
                <a:srgbClr val="C00000"/>
              </a:buClr>
              <a:buSzPts val="2400"/>
            </a:pPr>
            <a:r>
              <a:rPr lang="en-US" sz="2800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FY23 Proposal: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>
                <a:solidFill>
                  <a:schemeClr val="tx1"/>
                </a:solidFill>
              </a:rPr>
              <a:t>JLab</a:t>
            </a:r>
          </a:p>
          <a:p>
            <a:pPr algn="ctr">
              <a:lnSpc>
                <a:spcPct val="150000"/>
              </a:lnSpc>
              <a:buClr>
                <a:srgbClr val="C00000"/>
              </a:buClr>
              <a:buSzPts val="2400"/>
            </a:pPr>
            <a:r>
              <a:rPr lang="en-GB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Double Thin-Gap GEM-µRWELL Hybrid for Tracking in High-ƞ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774E01-789F-494A-B162-0C28A339C339}"/>
              </a:ext>
            </a:extLst>
          </p:cNvPr>
          <p:cNvSpPr txBox="1"/>
          <p:nvPr/>
        </p:nvSpPr>
        <p:spPr>
          <a:xfrm>
            <a:off x="1" y="1268860"/>
            <a:ext cx="12191999" cy="5304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4" indent="-285750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Small-size d</a:t>
            </a:r>
            <a:r>
              <a:rPr lang="en-US" sz="1800" dirty="0">
                <a:solidFill>
                  <a:schemeClr val="tx1"/>
                </a:solidFill>
                <a:effectLst/>
                <a:latin typeface="+mn-lt"/>
              </a:rPr>
              <a:t>ouble-sided thin-gap GEM-µRWELL hybrid 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with </a:t>
            </a:r>
            <a:r>
              <a:rPr lang="en-US" sz="1800" dirty="0">
                <a:solidFill>
                  <a:srgbClr val="FF0000"/>
                </a:solidFill>
                <a:latin typeface="+mn-lt"/>
              </a:rPr>
              <a:t>capacitive-sharing pad readout 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structures</a:t>
            </a:r>
            <a:endParaRPr lang="en-US" sz="1800" b="1" dirty="0">
              <a:solidFill>
                <a:schemeClr val="tx1"/>
              </a:solidFill>
              <a:effectLst/>
              <a:latin typeface="+mn-lt"/>
            </a:endParaRPr>
          </a:p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800" dirty="0">
                <a:solidFill>
                  <a:schemeClr val="tx1"/>
                </a:solidFill>
              </a:rPr>
              <a:t>The focus of the thin gap R&amp;D is to improve spatial and timing resolution for normal tracks but rather by minimizing both the transverse diffusion and drift time</a:t>
            </a:r>
          </a:p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Improve spatial resolution </a:t>
            </a:r>
            <a:r>
              <a:rPr lang="en-US" sz="1800" dirty="0">
                <a:solidFill>
                  <a:srgbClr val="FF0000"/>
                </a:solidFill>
                <a:latin typeface="+mn-lt"/>
              </a:rPr>
              <a:t>(&lt; 50 µm) 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and high-rate for tracking in high-ƞ region of an EIC detector</a:t>
            </a:r>
          </a:p>
          <a:p>
            <a:pPr marL="1097280" lvl="1" indent="-365760">
              <a:lnSpc>
                <a:spcPct val="150000"/>
              </a:lnSpc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Capacitive-sharing pad readout </a:t>
            </a:r>
            <a:r>
              <a:rPr lang="en-US" sz="1800" dirty="0">
                <a:solidFill>
                  <a:schemeClr val="tx1"/>
                </a:solidFill>
                <a:latin typeface="+mn-lt"/>
                <a:sym typeface="Wingdings" panose="05000000000000000000" pitchFamily="2" charset="2"/>
              </a:rPr>
              <a:t> reduced readout channel </a:t>
            </a:r>
            <a:endParaRPr lang="en-US" sz="1800" dirty="0">
              <a:solidFill>
                <a:schemeClr val="tx1"/>
              </a:solidFill>
              <a:latin typeface="+mn-lt"/>
            </a:endParaRPr>
          </a:p>
          <a:p>
            <a:pPr marL="1097280" lvl="1" indent="-365760">
              <a:lnSpc>
                <a:spcPct val="150000"/>
              </a:lnSpc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0.5 mm drift gap / 0.5 mm induction detector </a:t>
            </a:r>
            <a:r>
              <a:rPr lang="en-US" sz="1800" dirty="0">
                <a:solidFill>
                  <a:schemeClr val="tx1"/>
                </a:solidFill>
                <a:latin typeface="+mn-lt"/>
                <a:sym typeface="Wingdings" panose="05000000000000000000" pitchFamily="2" charset="2"/>
              </a:rPr>
              <a:t> improve position &amp; time resolution, reduce background</a:t>
            </a:r>
            <a:endParaRPr lang="en-US" sz="1800" dirty="0">
              <a:solidFill>
                <a:schemeClr val="tx1"/>
              </a:solidFill>
              <a:latin typeface="+mn-lt"/>
            </a:endParaRPr>
          </a:p>
          <a:p>
            <a:pPr marL="285750" lvl="2" indent="-285750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Investigate different support materials for support frame: carbon fiber (CF), PEEK and G10 fiberglass</a:t>
            </a:r>
          </a:p>
          <a:p>
            <a:pPr marL="285750" lvl="2" indent="-285750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Build on experience with prototypes from FY22 EIC Generic R&amp;D program</a:t>
            </a:r>
          </a:p>
          <a:p>
            <a:pPr marL="285750" lvl="2" indent="-285750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800" b="1" dirty="0">
                <a:solidFill>
                  <a:schemeClr val="tx1"/>
                </a:solidFill>
                <a:latin typeface="+mn-lt"/>
              </a:rPr>
              <a:t>Approach:</a:t>
            </a:r>
          </a:p>
          <a:p>
            <a:pPr marL="1097280" lvl="1" indent="-365760">
              <a:lnSpc>
                <a:spcPct val="150000"/>
              </a:lnSpc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Build two half-disc prototypes (~15 cm outer diameter) with ~4mm hexagonal and / or squared pads) </a:t>
            </a:r>
          </a:p>
          <a:p>
            <a:pPr marL="1097280" lvl="1" indent="-365760">
              <a:lnSpc>
                <a:spcPct val="150000"/>
              </a:lnSpc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sz="1800" dirty="0">
                <a:solidFill>
                  <a:schemeClr val="tx1"/>
                </a:solidFill>
                <a:latin typeface="+mn-lt"/>
              </a:rPr>
              <a:t>Prototypes will be design to be re-opened to access or swap out components</a:t>
            </a:r>
          </a:p>
        </p:txBody>
      </p:sp>
    </p:spTree>
    <p:extLst>
      <p:ext uri="{BB962C8B-B14F-4D97-AF65-F5344CB8AC3E}">
        <p14:creationId xmlns:p14="http://schemas.microsoft.com/office/powerpoint/2010/main" val="5963767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159;p4">
            <a:extLst>
              <a:ext uri="{FF2B5EF4-FFF2-40B4-BE49-F238E27FC236}">
                <a16:creationId xmlns:a16="http://schemas.microsoft.com/office/drawing/2014/main" id="{9D35E7F1-6553-409D-9219-D5C53F6037A8}"/>
              </a:ext>
            </a:extLst>
          </p:cNvPr>
          <p:cNvSpPr txBox="1"/>
          <p:nvPr/>
        </p:nvSpPr>
        <p:spPr>
          <a:xfrm>
            <a:off x="0" y="-1"/>
            <a:ext cx="12192000" cy="1188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20000"/>
          </a:bodyPr>
          <a:lstStyle/>
          <a:p>
            <a:pPr algn="ctr">
              <a:lnSpc>
                <a:spcPct val="150000"/>
              </a:lnSpc>
              <a:buClr>
                <a:srgbClr val="C00000"/>
              </a:buClr>
              <a:buSzPts val="2400"/>
            </a:pPr>
            <a:r>
              <a:rPr lang="en-US" sz="2800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FY23 Proposal: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>
                <a:solidFill>
                  <a:schemeClr val="tx1"/>
                </a:solidFill>
              </a:rPr>
              <a:t>JLab</a:t>
            </a:r>
          </a:p>
          <a:p>
            <a:pPr algn="ctr">
              <a:lnSpc>
                <a:spcPct val="150000"/>
              </a:lnSpc>
              <a:buClr>
                <a:srgbClr val="C00000"/>
              </a:buClr>
              <a:buSzPts val="2400"/>
            </a:pPr>
            <a:r>
              <a:rPr lang="en-GB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Double Thin-Gap GEM-µRWELL Hybrid for Tracking in High-ƞ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7A79CB9-D798-4AEC-BC6E-C3C61A4DB513}"/>
              </a:ext>
            </a:extLst>
          </p:cNvPr>
          <p:cNvGrpSpPr/>
          <p:nvPr/>
        </p:nvGrpSpPr>
        <p:grpSpPr>
          <a:xfrm>
            <a:off x="60492" y="1929498"/>
            <a:ext cx="12071015" cy="4732531"/>
            <a:chOff x="79841" y="1426065"/>
            <a:chExt cx="12071015" cy="4732531"/>
          </a:xfrm>
        </p:grpSpPr>
        <p:grpSp>
          <p:nvGrpSpPr>
            <p:cNvPr id="344" name="Group 343">
              <a:extLst>
                <a:ext uri="{FF2B5EF4-FFF2-40B4-BE49-F238E27FC236}">
                  <a16:creationId xmlns:a16="http://schemas.microsoft.com/office/drawing/2014/main" id="{F68B2AAE-0B12-4554-A0D0-6CD5594F69D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05085" y="1682741"/>
              <a:ext cx="4579298" cy="3474720"/>
              <a:chOff x="148451" y="985863"/>
              <a:chExt cx="4206240" cy="3191648"/>
            </a:xfrm>
          </p:grpSpPr>
          <p:grpSp>
            <p:nvGrpSpPr>
              <p:cNvPr id="345" name="Group 344">
                <a:extLst>
                  <a:ext uri="{FF2B5EF4-FFF2-40B4-BE49-F238E27FC236}">
                    <a16:creationId xmlns:a16="http://schemas.microsoft.com/office/drawing/2014/main" id="{8397BD38-643C-45A8-B52F-08AD2F65ACB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48451" y="985863"/>
                <a:ext cx="4206240" cy="3191648"/>
                <a:chOff x="2769730" y="587089"/>
                <a:chExt cx="7230492" cy="5486413"/>
              </a:xfrm>
            </p:grpSpPr>
            <p:grpSp>
              <p:nvGrpSpPr>
                <p:cNvPr id="347" name="Group 346">
                  <a:extLst>
                    <a:ext uri="{FF2B5EF4-FFF2-40B4-BE49-F238E27FC236}">
                      <a16:creationId xmlns:a16="http://schemas.microsoft.com/office/drawing/2014/main" id="{0B061DB5-E830-46FA-8F0B-D619CF3D6D08}"/>
                    </a:ext>
                  </a:extLst>
                </p:cNvPr>
                <p:cNvGrpSpPr/>
                <p:nvPr/>
              </p:nvGrpSpPr>
              <p:grpSpPr>
                <a:xfrm>
                  <a:off x="3270091" y="4661960"/>
                  <a:ext cx="366790" cy="247535"/>
                  <a:chOff x="3270091" y="4661960"/>
                  <a:chExt cx="366790" cy="247535"/>
                </a:xfrm>
              </p:grpSpPr>
              <p:sp>
                <p:nvSpPr>
                  <p:cNvPr id="651" name="Rectangle 650">
                    <a:extLst>
                      <a:ext uri="{FF2B5EF4-FFF2-40B4-BE49-F238E27FC236}">
                        <a16:creationId xmlns:a16="http://schemas.microsoft.com/office/drawing/2014/main" id="{EC02CF3D-46AF-4560-9548-2A5399CB222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70091" y="4661960"/>
                    <a:ext cx="365760" cy="17889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52" name="Rectangle 651">
                    <a:extLst>
                      <a:ext uri="{FF2B5EF4-FFF2-40B4-BE49-F238E27FC236}">
                        <a16:creationId xmlns:a16="http://schemas.microsoft.com/office/drawing/2014/main" id="{7C1568CA-9153-46AE-BA70-CEA06EB189F0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3271121" y="4891606"/>
                    <a:ext cx="365760" cy="17889"/>
                  </a:xfrm>
                  <a:prstGeom prst="rect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348" name="Group 347">
                  <a:extLst>
                    <a:ext uri="{FF2B5EF4-FFF2-40B4-BE49-F238E27FC236}">
                      <a16:creationId xmlns:a16="http://schemas.microsoft.com/office/drawing/2014/main" id="{E82CBD99-95AA-44E1-8862-3FA86F06D23B}"/>
                    </a:ext>
                  </a:extLst>
                </p:cNvPr>
                <p:cNvGrpSpPr/>
                <p:nvPr/>
              </p:nvGrpSpPr>
              <p:grpSpPr>
                <a:xfrm>
                  <a:off x="3415607" y="5286327"/>
                  <a:ext cx="5931013" cy="249887"/>
                  <a:chOff x="1910037" y="4297680"/>
                  <a:chExt cx="8736867" cy="367919"/>
                </a:xfrm>
              </p:grpSpPr>
              <p:grpSp>
                <p:nvGrpSpPr>
                  <p:cNvPr id="601" name="Group 600">
                    <a:extLst>
                      <a:ext uri="{FF2B5EF4-FFF2-40B4-BE49-F238E27FC236}">
                        <a16:creationId xmlns:a16="http://schemas.microsoft.com/office/drawing/2014/main" id="{A124BE7D-278A-4725-B513-628675B0F435}"/>
                      </a:ext>
                    </a:extLst>
                  </p:cNvPr>
                  <p:cNvGrpSpPr/>
                  <p:nvPr/>
                </p:nvGrpSpPr>
                <p:grpSpPr>
                  <a:xfrm>
                    <a:off x="1910037" y="4297680"/>
                    <a:ext cx="8736867" cy="317435"/>
                    <a:chOff x="2962592" y="4297680"/>
                    <a:chExt cx="8736867" cy="317435"/>
                  </a:xfrm>
                </p:grpSpPr>
                <p:grpSp>
                  <p:nvGrpSpPr>
                    <p:cNvPr id="603" name="Group 602">
                      <a:extLst>
                        <a:ext uri="{FF2B5EF4-FFF2-40B4-BE49-F238E27FC236}">
                          <a16:creationId xmlns:a16="http://schemas.microsoft.com/office/drawing/2014/main" id="{92718D18-02C3-4678-9666-D4878E894EE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962592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649" name="Trapezoid 648">
                        <a:extLst>
                          <a:ext uri="{FF2B5EF4-FFF2-40B4-BE49-F238E27FC236}">
                            <a16:creationId xmlns:a16="http://schemas.microsoft.com/office/drawing/2014/main" id="{DF4DC39B-F22A-434E-A604-EA4E0B2D8D07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50" name="Rectangle 649">
                        <a:extLst>
                          <a:ext uri="{FF2B5EF4-FFF2-40B4-BE49-F238E27FC236}">
                            <a16:creationId xmlns:a16="http://schemas.microsoft.com/office/drawing/2014/main" id="{56CB8E34-A5BF-45A9-84C9-5C7900F06F08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604" name="Group 603">
                      <a:extLst>
                        <a:ext uri="{FF2B5EF4-FFF2-40B4-BE49-F238E27FC236}">
                          <a16:creationId xmlns:a16="http://schemas.microsoft.com/office/drawing/2014/main" id="{9A294FC3-5F4E-4ECF-8A3A-03A713F9ADD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20666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647" name="Trapezoid 646">
                        <a:extLst>
                          <a:ext uri="{FF2B5EF4-FFF2-40B4-BE49-F238E27FC236}">
                            <a16:creationId xmlns:a16="http://schemas.microsoft.com/office/drawing/2014/main" id="{7D527DF5-7949-4976-8A59-5160E60104C7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48" name="Rectangle 647">
                        <a:extLst>
                          <a:ext uri="{FF2B5EF4-FFF2-40B4-BE49-F238E27FC236}">
                            <a16:creationId xmlns:a16="http://schemas.microsoft.com/office/drawing/2014/main" id="{3E7D0BBC-B39F-45AC-8C15-C0A89314291D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605" name="Group 604">
                      <a:extLst>
                        <a:ext uri="{FF2B5EF4-FFF2-40B4-BE49-F238E27FC236}">
                          <a16:creationId xmlns:a16="http://schemas.microsoft.com/office/drawing/2014/main" id="{B6A40E57-D9A0-4CDF-B13B-0C0FACAB032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078740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645" name="Trapezoid 644">
                        <a:extLst>
                          <a:ext uri="{FF2B5EF4-FFF2-40B4-BE49-F238E27FC236}">
                            <a16:creationId xmlns:a16="http://schemas.microsoft.com/office/drawing/2014/main" id="{6A6B2A49-5291-478B-837D-771CCBE8276C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46" name="Rectangle 645">
                        <a:extLst>
                          <a:ext uri="{FF2B5EF4-FFF2-40B4-BE49-F238E27FC236}">
                            <a16:creationId xmlns:a16="http://schemas.microsoft.com/office/drawing/2014/main" id="{57659E23-2D45-4F94-8A69-0395F383DC61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606" name="Group 605">
                      <a:extLst>
                        <a:ext uri="{FF2B5EF4-FFF2-40B4-BE49-F238E27FC236}">
                          <a16:creationId xmlns:a16="http://schemas.microsoft.com/office/drawing/2014/main" id="{4D0931EB-DE3D-4E30-9C9F-87160C31D8E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636814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643" name="Trapezoid 642">
                        <a:extLst>
                          <a:ext uri="{FF2B5EF4-FFF2-40B4-BE49-F238E27FC236}">
                            <a16:creationId xmlns:a16="http://schemas.microsoft.com/office/drawing/2014/main" id="{EEEBF39A-63B9-48A7-A3AD-F5718DDCA755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44" name="Rectangle 643">
                        <a:extLst>
                          <a:ext uri="{FF2B5EF4-FFF2-40B4-BE49-F238E27FC236}">
                            <a16:creationId xmlns:a16="http://schemas.microsoft.com/office/drawing/2014/main" id="{07226B2B-3C65-45F4-B0E4-F10A4E8BA86E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607" name="Group 606">
                      <a:extLst>
                        <a:ext uri="{FF2B5EF4-FFF2-40B4-BE49-F238E27FC236}">
                          <a16:creationId xmlns:a16="http://schemas.microsoft.com/office/drawing/2014/main" id="{7D870618-FAC3-48A2-8906-7D28138C302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194888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641" name="Trapezoid 640">
                        <a:extLst>
                          <a:ext uri="{FF2B5EF4-FFF2-40B4-BE49-F238E27FC236}">
                            <a16:creationId xmlns:a16="http://schemas.microsoft.com/office/drawing/2014/main" id="{B69F3BC8-7AEE-4719-A6A0-BEB01B2D86C7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42" name="Rectangle 641">
                        <a:extLst>
                          <a:ext uri="{FF2B5EF4-FFF2-40B4-BE49-F238E27FC236}">
                            <a16:creationId xmlns:a16="http://schemas.microsoft.com/office/drawing/2014/main" id="{EF7A06B4-FEFD-43F7-916A-E90726987458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608" name="Group 607">
                      <a:extLst>
                        <a:ext uri="{FF2B5EF4-FFF2-40B4-BE49-F238E27FC236}">
                          <a16:creationId xmlns:a16="http://schemas.microsoft.com/office/drawing/2014/main" id="{5059B8E9-F0DE-4A1B-B13A-A15B13CB4FB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752962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639" name="Trapezoid 638">
                        <a:extLst>
                          <a:ext uri="{FF2B5EF4-FFF2-40B4-BE49-F238E27FC236}">
                            <a16:creationId xmlns:a16="http://schemas.microsoft.com/office/drawing/2014/main" id="{9422A650-315B-4B4D-A89D-32BFE14A6277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40" name="Rectangle 639">
                        <a:extLst>
                          <a:ext uri="{FF2B5EF4-FFF2-40B4-BE49-F238E27FC236}">
                            <a16:creationId xmlns:a16="http://schemas.microsoft.com/office/drawing/2014/main" id="{0B3C243B-FBDB-47B9-BC3A-06A6A5265616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609" name="Group 608">
                      <a:extLst>
                        <a:ext uri="{FF2B5EF4-FFF2-40B4-BE49-F238E27FC236}">
                          <a16:creationId xmlns:a16="http://schemas.microsoft.com/office/drawing/2014/main" id="{32C35AA3-4207-4FFE-8664-AE28DB48D9D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11036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637" name="Trapezoid 636">
                        <a:extLst>
                          <a:ext uri="{FF2B5EF4-FFF2-40B4-BE49-F238E27FC236}">
                            <a16:creationId xmlns:a16="http://schemas.microsoft.com/office/drawing/2014/main" id="{1484006F-0EC9-4361-AA6F-B2F74071DD74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38" name="Rectangle 637">
                        <a:extLst>
                          <a:ext uri="{FF2B5EF4-FFF2-40B4-BE49-F238E27FC236}">
                            <a16:creationId xmlns:a16="http://schemas.microsoft.com/office/drawing/2014/main" id="{A443B379-89B5-4F8A-AF57-F7566969F98C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610" name="Group 609">
                      <a:extLst>
                        <a:ext uri="{FF2B5EF4-FFF2-40B4-BE49-F238E27FC236}">
                          <a16:creationId xmlns:a16="http://schemas.microsoft.com/office/drawing/2014/main" id="{8D49811E-C713-4AF0-9959-6D5B3AED64C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869110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635" name="Trapezoid 634">
                        <a:extLst>
                          <a:ext uri="{FF2B5EF4-FFF2-40B4-BE49-F238E27FC236}">
                            <a16:creationId xmlns:a16="http://schemas.microsoft.com/office/drawing/2014/main" id="{C8930B47-823B-4515-BB29-329E8CE0911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36" name="Rectangle 635">
                        <a:extLst>
                          <a:ext uri="{FF2B5EF4-FFF2-40B4-BE49-F238E27FC236}">
                            <a16:creationId xmlns:a16="http://schemas.microsoft.com/office/drawing/2014/main" id="{A6D56DEC-8531-4C91-9D05-86723EA5FD0D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611" name="Group 610">
                      <a:extLst>
                        <a:ext uri="{FF2B5EF4-FFF2-40B4-BE49-F238E27FC236}">
                          <a16:creationId xmlns:a16="http://schemas.microsoft.com/office/drawing/2014/main" id="{18A9D309-B239-43DC-8ABD-12B587C8796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427184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633" name="Trapezoid 632">
                        <a:extLst>
                          <a:ext uri="{FF2B5EF4-FFF2-40B4-BE49-F238E27FC236}">
                            <a16:creationId xmlns:a16="http://schemas.microsoft.com/office/drawing/2014/main" id="{D3EDDCED-2D4F-4877-9BE9-070AD7E05617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34" name="Rectangle 633">
                        <a:extLst>
                          <a:ext uri="{FF2B5EF4-FFF2-40B4-BE49-F238E27FC236}">
                            <a16:creationId xmlns:a16="http://schemas.microsoft.com/office/drawing/2014/main" id="{9DAAF782-321C-4C9C-ABF1-0BCE5457C8F9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612" name="Group 611">
                      <a:extLst>
                        <a:ext uri="{FF2B5EF4-FFF2-40B4-BE49-F238E27FC236}">
                          <a16:creationId xmlns:a16="http://schemas.microsoft.com/office/drawing/2014/main" id="{2DD3F947-D379-4995-A0CA-99B15B2FD0E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985258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631" name="Trapezoid 630">
                        <a:extLst>
                          <a:ext uri="{FF2B5EF4-FFF2-40B4-BE49-F238E27FC236}">
                            <a16:creationId xmlns:a16="http://schemas.microsoft.com/office/drawing/2014/main" id="{81D14326-5207-4D57-951C-C3418B0F6FCC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32" name="Rectangle 631">
                        <a:extLst>
                          <a:ext uri="{FF2B5EF4-FFF2-40B4-BE49-F238E27FC236}">
                            <a16:creationId xmlns:a16="http://schemas.microsoft.com/office/drawing/2014/main" id="{2766412B-701B-4B88-BDAC-DC47C79F0937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613" name="Group 612">
                      <a:extLst>
                        <a:ext uri="{FF2B5EF4-FFF2-40B4-BE49-F238E27FC236}">
                          <a16:creationId xmlns:a16="http://schemas.microsoft.com/office/drawing/2014/main" id="{7ED05B9B-1C1C-4854-B3F9-6EBCEB9799C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543332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629" name="Trapezoid 628">
                        <a:extLst>
                          <a:ext uri="{FF2B5EF4-FFF2-40B4-BE49-F238E27FC236}">
                            <a16:creationId xmlns:a16="http://schemas.microsoft.com/office/drawing/2014/main" id="{7E678384-CE65-4C95-834D-C9D27F86E98C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30" name="Rectangle 629">
                        <a:extLst>
                          <a:ext uri="{FF2B5EF4-FFF2-40B4-BE49-F238E27FC236}">
                            <a16:creationId xmlns:a16="http://schemas.microsoft.com/office/drawing/2014/main" id="{B670A658-9C8B-47C1-AF90-6B559E39AAB6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614" name="Group 613">
                      <a:extLst>
                        <a:ext uri="{FF2B5EF4-FFF2-40B4-BE49-F238E27FC236}">
                          <a16:creationId xmlns:a16="http://schemas.microsoft.com/office/drawing/2014/main" id="{E3064EBF-97B3-43B2-AC7C-B7AF05C8F27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101406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627" name="Trapezoid 626">
                        <a:extLst>
                          <a:ext uri="{FF2B5EF4-FFF2-40B4-BE49-F238E27FC236}">
                            <a16:creationId xmlns:a16="http://schemas.microsoft.com/office/drawing/2014/main" id="{627E48FC-CEE7-4ACB-BEBE-4BA6685DDBEB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28" name="Rectangle 627">
                        <a:extLst>
                          <a:ext uri="{FF2B5EF4-FFF2-40B4-BE49-F238E27FC236}">
                            <a16:creationId xmlns:a16="http://schemas.microsoft.com/office/drawing/2014/main" id="{692AB695-5F2B-4798-A990-48EECA1BAC77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615" name="Group 614">
                      <a:extLst>
                        <a:ext uri="{FF2B5EF4-FFF2-40B4-BE49-F238E27FC236}">
                          <a16:creationId xmlns:a16="http://schemas.microsoft.com/office/drawing/2014/main" id="{4671F23A-E0EA-46F6-80E1-B461E0C0B6F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659480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625" name="Trapezoid 624">
                        <a:extLst>
                          <a:ext uri="{FF2B5EF4-FFF2-40B4-BE49-F238E27FC236}">
                            <a16:creationId xmlns:a16="http://schemas.microsoft.com/office/drawing/2014/main" id="{0F93F93C-4947-48F5-81F3-1C6415B27873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26" name="Rectangle 625">
                        <a:extLst>
                          <a:ext uri="{FF2B5EF4-FFF2-40B4-BE49-F238E27FC236}">
                            <a16:creationId xmlns:a16="http://schemas.microsoft.com/office/drawing/2014/main" id="{D9F96413-13A6-430B-AC63-D7BFC58ECDB0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616" name="Group 615">
                      <a:extLst>
                        <a:ext uri="{FF2B5EF4-FFF2-40B4-BE49-F238E27FC236}">
                          <a16:creationId xmlns:a16="http://schemas.microsoft.com/office/drawing/2014/main" id="{A33CC9E0-5B49-487B-9728-73C8AE0F14F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217554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623" name="Trapezoid 622">
                        <a:extLst>
                          <a:ext uri="{FF2B5EF4-FFF2-40B4-BE49-F238E27FC236}">
                            <a16:creationId xmlns:a16="http://schemas.microsoft.com/office/drawing/2014/main" id="{7DC14C24-7CA4-4987-A633-5BE5562B42D5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24" name="Rectangle 623">
                        <a:extLst>
                          <a:ext uri="{FF2B5EF4-FFF2-40B4-BE49-F238E27FC236}">
                            <a16:creationId xmlns:a16="http://schemas.microsoft.com/office/drawing/2014/main" id="{589CFC1F-4C00-4CCB-927C-C726D320F7DF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617" name="Group 616">
                      <a:extLst>
                        <a:ext uri="{FF2B5EF4-FFF2-40B4-BE49-F238E27FC236}">
                          <a16:creationId xmlns:a16="http://schemas.microsoft.com/office/drawing/2014/main" id="{24B0F920-CF4E-474B-8EEA-707B4F77FEA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775628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621" name="Trapezoid 620">
                        <a:extLst>
                          <a:ext uri="{FF2B5EF4-FFF2-40B4-BE49-F238E27FC236}">
                            <a16:creationId xmlns:a16="http://schemas.microsoft.com/office/drawing/2014/main" id="{57010CCC-C861-47C7-AF43-A22F6FEBCEFD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22" name="Rectangle 621">
                        <a:extLst>
                          <a:ext uri="{FF2B5EF4-FFF2-40B4-BE49-F238E27FC236}">
                            <a16:creationId xmlns:a16="http://schemas.microsoft.com/office/drawing/2014/main" id="{73B1A535-7C05-4571-8260-0F168F8D2E7C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618" name="Group 617">
                      <a:extLst>
                        <a:ext uri="{FF2B5EF4-FFF2-40B4-BE49-F238E27FC236}">
                          <a16:creationId xmlns:a16="http://schemas.microsoft.com/office/drawing/2014/main" id="{87CA36F4-3EFA-42F6-864D-24C807A3418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333699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619" name="Trapezoid 618">
                        <a:extLst>
                          <a:ext uri="{FF2B5EF4-FFF2-40B4-BE49-F238E27FC236}">
                            <a16:creationId xmlns:a16="http://schemas.microsoft.com/office/drawing/2014/main" id="{A416A35B-E359-4F77-8451-CC22978C8882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620" name="Rectangle 619">
                        <a:extLst>
                          <a:ext uri="{FF2B5EF4-FFF2-40B4-BE49-F238E27FC236}">
                            <a16:creationId xmlns:a16="http://schemas.microsoft.com/office/drawing/2014/main" id="{9AAE0B4E-0FDA-4C48-BD5F-54B1ECCC7FF1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sp>
                <p:nvSpPr>
                  <p:cNvPr id="602" name="Rectangle 601">
                    <a:extLst>
                      <a:ext uri="{FF2B5EF4-FFF2-40B4-BE49-F238E27FC236}">
                        <a16:creationId xmlns:a16="http://schemas.microsoft.com/office/drawing/2014/main" id="{609AABB8-37B3-412E-9B93-97B8A9E0F9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12210" y="4619879"/>
                    <a:ext cx="8732520" cy="45720"/>
                  </a:xfrm>
                  <a:prstGeom prst="rect">
                    <a:avLst/>
                  </a:prstGeom>
                  <a:solidFill>
                    <a:srgbClr val="000000"/>
                  </a:solidFill>
                  <a:ln w="9525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349" name="Rectangle 348">
                  <a:extLst>
                    <a:ext uri="{FF2B5EF4-FFF2-40B4-BE49-F238E27FC236}">
                      <a16:creationId xmlns:a16="http://schemas.microsoft.com/office/drawing/2014/main" id="{CEAE3166-4A08-4804-99F5-1BC3F4BF4BA9}"/>
                    </a:ext>
                  </a:extLst>
                </p:cNvPr>
                <p:cNvSpPr/>
                <p:nvPr/>
              </p:nvSpPr>
              <p:spPr bwMode="auto">
                <a:xfrm>
                  <a:off x="3415607" y="5540741"/>
                  <a:ext cx="5931013" cy="248420"/>
                </a:xfrm>
                <a:prstGeom prst="rect">
                  <a:avLst/>
                </a:prstGeom>
                <a:solidFill>
                  <a:srgbClr val="CC66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350" name="Group 349">
                  <a:extLst>
                    <a:ext uri="{FF2B5EF4-FFF2-40B4-BE49-F238E27FC236}">
                      <a16:creationId xmlns:a16="http://schemas.microsoft.com/office/drawing/2014/main" id="{2F1E96C4-92C1-49C8-8978-A984771F0290}"/>
                    </a:ext>
                  </a:extLst>
                </p:cNvPr>
                <p:cNvGrpSpPr/>
                <p:nvPr/>
              </p:nvGrpSpPr>
              <p:grpSpPr>
                <a:xfrm>
                  <a:off x="3351989" y="5773805"/>
                  <a:ext cx="6058250" cy="62105"/>
                  <a:chOff x="1797452" y="5800025"/>
                  <a:chExt cx="8919858" cy="91440"/>
                </a:xfrm>
              </p:grpSpPr>
              <p:sp>
                <p:nvSpPr>
                  <p:cNvPr id="583" name="Rectangle 582">
                    <a:extLst>
                      <a:ext uri="{FF2B5EF4-FFF2-40B4-BE49-F238E27FC236}">
                        <a16:creationId xmlns:a16="http://schemas.microsoft.com/office/drawing/2014/main" id="{D3C0829F-A098-424A-9C73-9B56AF58EB6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91120" y="5822885"/>
                    <a:ext cx="8732520" cy="45720"/>
                  </a:xfrm>
                  <a:prstGeom prst="rect">
                    <a:avLst/>
                  </a:prstGeom>
                  <a:solidFill>
                    <a:srgbClr val="00B05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84" name="Rectangle 583">
                    <a:extLst>
                      <a:ext uri="{FF2B5EF4-FFF2-40B4-BE49-F238E27FC236}">
                        <a16:creationId xmlns:a16="http://schemas.microsoft.com/office/drawing/2014/main" id="{222CE813-58DF-431A-8CEE-563A977D91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97452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85" name="Rectangle 584">
                    <a:extLst>
                      <a:ext uri="{FF2B5EF4-FFF2-40B4-BE49-F238E27FC236}">
                        <a16:creationId xmlns:a16="http://schemas.microsoft.com/office/drawing/2014/main" id="{16AC89FE-EC09-475C-AA54-1EF5ABAD89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49228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86" name="Rectangle 585">
                    <a:extLst>
                      <a:ext uri="{FF2B5EF4-FFF2-40B4-BE49-F238E27FC236}">
                        <a16:creationId xmlns:a16="http://schemas.microsoft.com/office/drawing/2014/main" id="{7E1CA0B8-191E-409F-B1D9-9E436C37F5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11660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87" name="Rectangle 586">
                    <a:extLst>
                      <a:ext uri="{FF2B5EF4-FFF2-40B4-BE49-F238E27FC236}">
                        <a16:creationId xmlns:a16="http://schemas.microsoft.com/office/drawing/2014/main" id="{4B8F712C-3548-4584-82FF-7BD8B143B3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25870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88" name="Rectangle 587">
                    <a:extLst>
                      <a:ext uri="{FF2B5EF4-FFF2-40B4-BE49-F238E27FC236}">
                        <a16:creationId xmlns:a16="http://schemas.microsoft.com/office/drawing/2014/main" id="{5D61FDF3-D5B9-47D4-870A-ED3A0C3C1C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04556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89" name="Rectangle 588">
                    <a:extLst>
                      <a:ext uri="{FF2B5EF4-FFF2-40B4-BE49-F238E27FC236}">
                        <a16:creationId xmlns:a16="http://schemas.microsoft.com/office/drawing/2014/main" id="{70039026-F85F-46EE-9E6C-4E91995143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18764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0" name="Rectangle 589">
                    <a:extLst>
                      <a:ext uri="{FF2B5EF4-FFF2-40B4-BE49-F238E27FC236}">
                        <a16:creationId xmlns:a16="http://schemas.microsoft.com/office/drawing/2014/main" id="{B8742907-F7BA-4871-B15B-008356304FD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01004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1" name="Rectangle 590">
                    <a:extLst>
                      <a:ext uri="{FF2B5EF4-FFF2-40B4-BE49-F238E27FC236}">
                        <a16:creationId xmlns:a16="http://schemas.microsoft.com/office/drawing/2014/main" id="{F918AA98-820C-469F-9490-5301F3388EA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15212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2" name="Rectangle 591">
                    <a:extLst>
                      <a:ext uri="{FF2B5EF4-FFF2-40B4-BE49-F238E27FC236}">
                        <a16:creationId xmlns:a16="http://schemas.microsoft.com/office/drawing/2014/main" id="{D8C32DD7-26A9-498A-83DD-4530D60BBE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8108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3" name="Rectangle 592">
                    <a:extLst>
                      <a:ext uri="{FF2B5EF4-FFF2-40B4-BE49-F238E27FC236}">
                        <a16:creationId xmlns:a16="http://schemas.microsoft.com/office/drawing/2014/main" id="{D26A460C-603E-4054-94C3-7E22445175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522316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4" name="Rectangle 593">
                    <a:extLst>
                      <a:ext uri="{FF2B5EF4-FFF2-40B4-BE49-F238E27FC236}">
                        <a16:creationId xmlns:a16="http://schemas.microsoft.com/office/drawing/2014/main" id="{A1474EB3-8AFC-49F3-8252-CB53D2987F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63436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5" name="Rectangle 594">
                    <a:extLst>
                      <a:ext uri="{FF2B5EF4-FFF2-40B4-BE49-F238E27FC236}">
                        <a16:creationId xmlns:a16="http://schemas.microsoft.com/office/drawing/2014/main" id="{EDC4E9F1-5411-4C68-8BCD-85BEC4B54D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56332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6" name="Rectangle 595">
                    <a:extLst>
                      <a:ext uri="{FF2B5EF4-FFF2-40B4-BE49-F238E27FC236}">
                        <a16:creationId xmlns:a16="http://schemas.microsoft.com/office/drawing/2014/main" id="{2A66FE62-3E56-41DA-BFF0-256E766AF6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0540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7" name="Rectangle 596">
                    <a:extLst>
                      <a:ext uri="{FF2B5EF4-FFF2-40B4-BE49-F238E27FC236}">
                        <a16:creationId xmlns:a16="http://schemas.microsoft.com/office/drawing/2014/main" id="{B1881C7A-9D21-4C75-BC9D-EA45907860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52780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8" name="Rectangle 597">
                    <a:extLst>
                      <a:ext uri="{FF2B5EF4-FFF2-40B4-BE49-F238E27FC236}">
                        <a16:creationId xmlns:a16="http://schemas.microsoft.com/office/drawing/2014/main" id="{5E578165-3E2E-4DD0-A834-C4862974DE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66988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9" name="Rectangle 598">
                    <a:extLst>
                      <a:ext uri="{FF2B5EF4-FFF2-40B4-BE49-F238E27FC236}">
                        <a16:creationId xmlns:a16="http://schemas.microsoft.com/office/drawing/2014/main" id="{E29EFFDB-B68E-4E5F-A42B-D1C34BE5E4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9884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00" name="Rectangle 599">
                    <a:extLst>
                      <a:ext uri="{FF2B5EF4-FFF2-40B4-BE49-F238E27FC236}">
                        <a16:creationId xmlns:a16="http://schemas.microsoft.com/office/drawing/2014/main" id="{2805FA0E-CE41-42F1-AC0D-E13E7AD222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074092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351" name="Rectangle 350">
                  <a:extLst>
                    <a:ext uri="{FF2B5EF4-FFF2-40B4-BE49-F238E27FC236}">
                      <a16:creationId xmlns:a16="http://schemas.microsoft.com/office/drawing/2014/main" id="{A1FF0C6F-48E8-41D8-B6B6-493594B357B6}"/>
                    </a:ext>
                  </a:extLst>
                </p:cNvPr>
                <p:cNvSpPr/>
                <p:nvPr/>
              </p:nvSpPr>
              <p:spPr bwMode="auto">
                <a:xfrm>
                  <a:off x="3275872" y="5825082"/>
                  <a:ext cx="6210484" cy="248420"/>
                </a:xfrm>
                <a:prstGeom prst="rect">
                  <a:avLst/>
                </a:prstGeom>
                <a:pattFill prst="pct25">
                  <a:fgClr>
                    <a:srgbClr val="CC6600"/>
                  </a:fgClr>
                  <a:bgClr>
                    <a:srgbClr val="FFFFFF"/>
                  </a:bgClr>
                </a:pattFill>
                <a:ln w="127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cxnSp>
              <p:nvCxnSpPr>
                <p:cNvPr id="352" name="Straight Connector 351">
                  <a:extLst>
                    <a:ext uri="{FF2B5EF4-FFF2-40B4-BE49-F238E27FC236}">
                      <a16:creationId xmlns:a16="http://schemas.microsoft.com/office/drawing/2014/main" id="{29BB3278-F484-440B-8E7E-717587A3816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2786857" y="4251424"/>
                  <a:ext cx="7204162" cy="0"/>
                </a:xfrm>
                <a:prstGeom prst="line">
                  <a:avLst/>
                </a:prstGeom>
                <a:solidFill>
                  <a:srgbClr val="FF9900"/>
                </a:solidFill>
                <a:ln w="2857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grpSp>
              <p:nvGrpSpPr>
                <p:cNvPr id="353" name="Group 352">
                  <a:extLst>
                    <a:ext uri="{FF2B5EF4-FFF2-40B4-BE49-F238E27FC236}">
                      <a16:creationId xmlns:a16="http://schemas.microsoft.com/office/drawing/2014/main" id="{42E6CE19-BE42-48B0-ABDE-BB3511393257}"/>
                    </a:ext>
                  </a:extLst>
                </p:cNvPr>
                <p:cNvGrpSpPr/>
                <p:nvPr/>
              </p:nvGrpSpPr>
              <p:grpSpPr>
                <a:xfrm>
                  <a:off x="3425176" y="4784266"/>
                  <a:ext cx="5931013" cy="125488"/>
                  <a:chOff x="1899146" y="1813123"/>
                  <a:chExt cx="8732520" cy="184761"/>
                </a:xfrm>
              </p:grpSpPr>
              <p:sp>
                <p:nvSpPr>
                  <p:cNvPr id="551" name="Trapezoid 550">
                    <a:extLst>
                      <a:ext uri="{FF2B5EF4-FFF2-40B4-BE49-F238E27FC236}">
                        <a16:creationId xmlns:a16="http://schemas.microsoft.com/office/drawing/2014/main" id="{F61A429B-1590-421E-BA86-D8479BC9AC3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1899146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2" name="Trapezoid 551">
                    <a:extLst>
                      <a:ext uri="{FF2B5EF4-FFF2-40B4-BE49-F238E27FC236}">
                        <a16:creationId xmlns:a16="http://schemas.microsoft.com/office/drawing/2014/main" id="{9614FC6E-1283-4685-8291-26551100216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2456942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3" name="Trapezoid 552">
                    <a:extLst>
                      <a:ext uri="{FF2B5EF4-FFF2-40B4-BE49-F238E27FC236}">
                        <a16:creationId xmlns:a16="http://schemas.microsoft.com/office/drawing/2014/main" id="{4BE485D2-C310-4E9D-8CA9-01403D387F1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3014739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4" name="Trapezoid 553">
                    <a:extLst>
                      <a:ext uri="{FF2B5EF4-FFF2-40B4-BE49-F238E27FC236}">
                        <a16:creationId xmlns:a16="http://schemas.microsoft.com/office/drawing/2014/main" id="{1E44141F-342D-4121-A05D-06F2261FDF5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3572535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5" name="Trapezoid 554">
                    <a:extLst>
                      <a:ext uri="{FF2B5EF4-FFF2-40B4-BE49-F238E27FC236}">
                        <a16:creationId xmlns:a16="http://schemas.microsoft.com/office/drawing/2014/main" id="{D0A0C453-CC71-46B5-B33F-0ADF54ECA8C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4130331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6" name="Trapezoid 555">
                    <a:extLst>
                      <a:ext uri="{FF2B5EF4-FFF2-40B4-BE49-F238E27FC236}">
                        <a16:creationId xmlns:a16="http://schemas.microsoft.com/office/drawing/2014/main" id="{5AFD029E-6020-4A04-8A74-B6DCBA22E1B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4688128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7" name="Trapezoid 556">
                    <a:extLst>
                      <a:ext uri="{FF2B5EF4-FFF2-40B4-BE49-F238E27FC236}">
                        <a16:creationId xmlns:a16="http://schemas.microsoft.com/office/drawing/2014/main" id="{F435E0C3-1FD6-402E-AA56-446DB83F16D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5245924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8" name="Trapezoid 557">
                    <a:extLst>
                      <a:ext uri="{FF2B5EF4-FFF2-40B4-BE49-F238E27FC236}">
                        <a16:creationId xmlns:a16="http://schemas.microsoft.com/office/drawing/2014/main" id="{437F9E80-747A-4246-B1B9-7C19C28D994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5803720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9" name="Trapezoid 558">
                    <a:extLst>
                      <a:ext uri="{FF2B5EF4-FFF2-40B4-BE49-F238E27FC236}">
                        <a16:creationId xmlns:a16="http://schemas.microsoft.com/office/drawing/2014/main" id="{586EF6FB-E72D-45FB-9D03-9AF9924E3EF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6361517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0" name="Trapezoid 559">
                    <a:extLst>
                      <a:ext uri="{FF2B5EF4-FFF2-40B4-BE49-F238E27FC236}">
                        <a16:creationId xmlns:a16="http://schemas.microsoft.com/office/drawing/2014/main" id="{DEDE01B7-4AEF-4312-AB6A-71F3F6556B0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6919313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1" name="Trapezoid 560">
                    <a:extLst>
                      <a:ext uri="{FF2B5EF4-FFF2-40B4-BE49-F238E27FC236}">
                        <a16:creationId xmlns:a16="http://schemas.microsoft.com/office/drawing/2014/main" id="{B1AF2AFE-D396-4376-A4C8-4059FD04BBA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7477109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2" name="Trapezoid 561">
                    <a:extLst>
                      <a:ext uri="{FF2B5EF4-FFF2-40B4-BE49-F238E27FC236}">
                        <a16:creationId xmlns:a16="http://schemas.microsoft.com/office/drawing/2014/main" id="{CD694BC1-7C32-43AD-B76E-8BD95F24232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8034906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3" name="Trapezoid 562">
                    <a:extLst>
                      <a:ext uri="{FF2B5EF4-FFF2-40B4-BE49-F238E27FC236}">
                        <a16:creationId xmlns:a16="http://schemas.microsoft.com/office/drawing/2014/main" id="{542655E9-2CC7-464C-8285-FA49E852129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8592702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4" name="Trapezoid 563">
                    <a:extLst>
                      <a:ext uri="{FF2B5EF4-FFF2-40B4-BE49-F238E27FC236}">
                        <a16:creationId xmlns:a16="http://schemas.microsoft.com/office/drawing/2014/main" id="{941AE60C-6651-439D-9AED-27B8DB9BF12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9150498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5" name="Trapezoid 564">
                    <a:extLst>
                      <a:ext uri="{FF2B5EF4-FFF2-40B4-BE49-F238E27FC236}">
                        <a16:creationId xmlns:a16="http://schemas.microsoft.com/office/drawing/2014/main" id="{670FF560-55B8-4CD7-9D81-6210052B11E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9708295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6" name="Trapezoid 565">
                    <a:extLst>
                      <a:ext uri="{FF2B5EF4-FFF2-40B4-BE49-F238E27FC236}">
                        <a16:creationId xmlns:a16="http://schemas.microsoft.com/office/drawing/2014/main" id="{3291C59E-9559-4E09-993F-A3B3773322D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10266088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567" name="Group 566">
                    <a:extLst>
                      <a:ext uri="{FF2B5EF4-FFF2-40B4-BE49-F238E27FC236}">
                        <a16:creationId xmlns:a16="http://schemas.microsoft.com/office/drawing/2014/main" id="{00136DFA-F640-4B7E-B3C4-F4F1D0653B99}"/>
                      </a:ext>
                    </a:extLst>
                  </p:cNvPr>
                  <p:cNvGrpSpPr/>
                  <p:nvPr/>
                </p:nvGrpSpPr>
                <p:grpSpPr>
                  <a:xfrm>
                    <a:off x="2511715" y="1969663"/>
                    <a:ext cx="8065178" cy="28221"/>
                    <a:chOff x="2511715" y="1969663"/>
                    <a:chExt cx="8065178" cy="28221"/>
                  </a:xfrm>
                </p:grpSpPr>
                <p:sp>
                  <p:nvSpPr>
                    <p:cNvPr id="568" name="Rectangle 567">
                      <a:extLst>
                        <a:ext uri="{FF2B5EF4-FFF2-40B4-BE49-F238E27FC236}">
                          <a16:creationId xmlns:a16="http://schemas.microsoft.com/office/drawing/2014/main" id="{A8E21018-E6E6-4095-9D69-6E62EDA4494D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2511715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69" name="Rectangle 568">
                      <a:extLst>
                        <a:ext uri="{FF2B5EF4-FFF2-40B4-BE49-F238E27FC236}">
                          <a16:creationId xmlns:a16="http://schemas.microsoft.com/office/drawing/2014/main" id="{CA893629-38F7-47AC-B30F-50C090B0B07A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3069511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70" name="Rectangle 569">
                      <a:extLst>
                        <a:ext uri="{FF2B5EF4-FFF2-40B4-BE49-F238E27FC236}">
                          <a16:creationId xmlns:a16="http://schemas.microsoft.com/office/drawing/2014/main" id="{A2D42AE8-9C3A-4F87-A124-1F0571FDE6C2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3627307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71" name="Rectangle 570">
                      <a:extLst>
                        <a:ext uri="{FF2B5EF4-FFF2-40B4-BE49-F238E27FC236}">
                          <a16:creationId xmlns:a16="http://schemas.microsoft.com/office/drawing/2014/main" id="{DC957900-91A6-4438-8812-BC793B858078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4185103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72" name="Rectangle 571">
                      <a:extLst>
                        <a:ext uri="{FF2B5EF4-FFF2-40B4-BE49-F238E27FC236}">
                          <a16:creationId xmlns:a16="http://schemas.microsoft.com/office/drawing/2014/main" id="{FC44C66B-1649-4996-8BA5-D82755778D0D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4742899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73" name="Rectangle 572">
                      <a:extLst>
                        <a:ext uri="{FF2B5EF4-FFF2-40B4-BE49-F238E27FC236}">
                          <a16:creationId xmlns:a16="http://schemas.microsoft.com/office/drawing/2014/main" id="{7128A510-10B0-4442-A74F-B3D2B764B1F4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5300695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74" name="Rectangle 573">
                      <a:extLst>
                        <a:ext uri="{FF2B5EF4-FFF2-40B4-BE49-F238E27FC236}">
                          <a16:creationId xmlns:a16="http://schemas.microsoft.com/office/drawing/2014/main" id="{9F7C1D3D-2363-4D4C-8CBF-4EA36FD50C6E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5858491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75" name="Rectangle 574">
                      <a:extLst>
                        <a:ext uri="{FF2B5EF4-FFF2-40B4-BE49-F238E27FC236}">
                          <a16:creationId xmlns:a16="http://schemas.microsoft.com/office/drawing/2014/main" id="{0D4513CE-0101-4285-9790-8C92006B5395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6416287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76" name="Rectangle 575">
                      <a:extLst>
                        <a:ext uri="{FF2B5EF4-FFF2-40B4-BE49-F238E27FC236}">
                          <a16:creationId xmlns:a16="http://schemas.microsoft.com/office/drawing/2014/main" id="{5BF6D9E0-8A7E-462C-A434-0D4A1D6D0119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6974083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77" name="Rectangle 576">
                      <a:extLst>
                        <a:ext uri="{FF2B5EF4-FFF2-40B4-BE49-F238E27FC236}">
                          <a16:creationId xmlns:a16="http://schemas.microsoft.com/office/drawing/2014/main" id="{DF439D96-6756-4CA5-AACF-08FAB4A44CBF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7531879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78" name="Rectangle 577">
                      <a:extLst>
                        <a:ext uri="{FF2B5EF4-FFF2-40B4-BE49-F238E27FC236}">
                          <a16:creationId xmlns:a16="http://schemas.microsoft.com/office/drawing/2014/main" id="{0CD0B8B5-B066-4F24-9254-D8D833CFA054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8089675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79" name="Rectangle 578">
                      <a:extLst>
                        <a:ext uri="{FF2B5EF4-FFF2-40B4-BE49-F238E27FC236}">
                          <a16:creationId xmlns:a16="http://schemas.microsoft.com/office/drawing/2014/main" id="{82EC3BAB-0CC2-465C-AA09-3703ACFB6013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8647471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80" name="Rectangle 579">
                      <a:extLst>
                        <a:ext uri="{FF2B5EF4-FFF2-40B4-BE49-F238E27FC236}">
                          <a16:creationId xmlns:a16="http://schemas.microsoft.com/office/drawing/2014/main" id="{98ED8067-5BEF-4AFB-B29F-BADB7F67B2AF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9205267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81" name="Rectangle 580">
                      <a:extLst>
                        <a:ext uri="{FF2B5EF4-FFF2-40B4-BE49-F238E27FC236}">
                          <a16:creationId xmlns:a16="http://schemas.microsoft.com/office/drawing/2014/main" id="{CF745758-476A-48CA-ACA1-BF9E5858B9F9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9763063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82" name="Rectangle 581">
                      <a:extLst>
                        <a:ext uri="{FF2B5EF4-FFF2-40B4-BE49-F238E27FC236}">
                          <a16:creationId xmlns:a16="http://schemas.microsoft.com/office/drawing/2014/main" id="{8BADB6E2-EC87-4F9E-BA0B-844622EAEE8F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10320861" y="1971544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354" name="Group 353">
                  <a:extLst>
                    <a:ext uri="{FF2B5EF4-FFF2-40B4-BE49-F238E27FC236}">
                      <a16:creationId xmlns:a16="http://schemas.microsoft.com/office/drawing/2014/main" id="{7EC82616-2238-461B-B9F4-C1D2A994ADE5}"/>
                    </a:ext>
                  </a:extLst>
                </p:cNvPr>
                <p:cNvGrpSpPr/>
                <p:nvPr/>
              </p:nvGrpSpPr>
              <p:grpSpPr>
                <a:xfrm flipV="1">
                  <a:off x="3426206" y="4661844"/>
                  <a:ext cx="5931013" cy="125488"/>
                  <a:chOff x="1899146" y="1813123"/>
                  <a:chExt cx="8732520" cy="184761"/>
                </a:xfrm>
              </p:grpSpPr>
              <p:sp>
                <p:nvSpPr>
                  <p:cNvPr id="519" name="Trapezoid 518">
                    <a:extLst>
                      <a:ext uri="{FF2B5EF4-FFF2-40B4-BE49-F238E27FC236}">
                        <a16:creationId xmlns:a16="http://schemas.microsoft.com/office/drawing/2014/main" id="{B16E5FF5-31B5-4278-AD16-6EF45E43F75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1899146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0" name="Trapezoid 519">
                    <a:extLst>
                      <a:ext uri="{FF2B5EF4-FFF2-40B4-BE49-F238E27FC236}">
                        <a16:creationId xmlns:a16="http://schemas.microsoft.com/office/drawing/2014/main" id="{F1C66FD5-8AEA-4054-8D43-6C08BD4A381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2456942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1" name="Trapezoid 520">
                    <a:extLst>
                      <a:ext uri="{FF2B5EF4-FFF2-40B4-BE49-F238E27FC236}">
                        <a16:creationId xmlns:a16="http://schemas.microsoft.com/office/drawing/2014/main" id="{8BDA78F7-B3B9-44AA-B538-F0FE2BF59F6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3014739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2" name="Trapezoid 521">
                    <a:extLst>
                      <a:ext uri="{FF2B5EF4-FFF2-40B4-BE49-F238E27FC236}">
                        <a16:creationId xmlns:a16="http://schemas.microsoft.com/office/drawing/2014/main" id="{51807ACD-8C74-43A7-B37F-210CE767B9F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3572535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3" name="Trapezoid 522">
                    <a:extLst>
                      <a:ext uri="{FF2B5EF4-FFF2-40B4-BE49-F238E27FC236}">
                        <a16:creationId xmlns:a16="http://schemas.microsoft.com/office/drawing/2014/main" id="{A68AC07A-2692-4A49-B331-D54CD5F2276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4130331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4" name="Trapezoid 523">
                    <a:extLst>
                      <a:ext uri="{FF2B5EF4-FFF2-40B4-BE49-F238E27FC236}">
                        <a16:creationId xmlns:a16="http://schemas.microsoft.com/office/drawing/2014/main" id="{E07D42A6-A46B-4A54-8041-8787EE2B23B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4688128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5" name="Trapezoid 524">
                    <a:extLst>
                      <a:ext uri="{FF2B5EF4-FFF2-40B4-BE49-F238E27FC236}">
                        <a16:creationId xmlns:a16="http://schemas.microsoft.com/office/drawing/2014/main" id="{14A4EA4E-E3F4-4A92-882D-C2CB162AE72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5245924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6" name="Trapezoid 525">
                    <a:extLst>
                      <a:ext uri="{FF2B5EF4-FFF2-40B4-BE49-F238E27FC236}">
                        <a16:creationId xmlns:a16="http://schemas.microsoft.com/office/drawing/2014/main" id="{513F3634-6ED5-4D2E-8F93-C62D9095F4F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5803720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7" name="Trapezoid 526">
                    <a:extLst>
                      <a:ext uri="{FF2B5EF4-FFF2-40B4-BE49-F238E27FC236}">
                        <a16:creationId xmlns:a16="http://schemas.microsoft.com/office/drawing/2014/main" id="{B327EC44-11A1-4364-9AA3-FFDF9B37962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6361517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8" name="Trapezoid 527">
                    <a:extLst>
                      <a:ext uri="{FF2B5EF4-FFF2-40B4-BE49-F238E27FC236}">
                        <a16:creationId xmlns:a16="http://schemas.microsoft.com/office/drawing/2014/main" id="{C1B8B6D1-2342-41A3-B6F0-4BB62EDD7D9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6919313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9" name="Trapezoid 528">
                    <a:extLst>
                      <a:ext uri="{FF2B5EF4-FFF2-40B4-BE49-F238E27FC236}">
                        <a16:creationId xmlns:a16="http://schemas.microsoft.com/office/drawing/2014/main" id="{442A2B2E-77D8-43DB-BCA0-9EE6862212C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7477109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30" name="Trapezoid 529">
                    <a:extLst>
                      <a:ext uri="{FF2B5EF4-FFF2-40B4-BE49-F238E27FC236}">
                        <a16:creationId xmlns:a16="http://schemas.microsoft.com/office/drawing/2014/main" id="{7DEDF94B-16E5-471D-B907-C809360FFA5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8034906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31" name="Trapezoid 530">
                    <a:extLst>
                      <a:ext uri="{FF2B5EF4-FFF2-40B4-BE49-F238E27FC236}">
                        <a16:creationId xmlns:a16="http://schemas.microsoft.com/office/drawing/2014/main" id="{E04786F1-B7D6-4CE2-BFEB-3072AD54276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8592702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32" name="Trapezoid 531">
                    <a:extLst>
                      <a:ext uri="{FF2B5EF4-FFF2-40B4-BE49-F238E27FC236}">
                        <a16:creationId xmlns:a16="http://schemas.microsoft.com/office/drawing/2014/main" id="{4EC0D9C3-AA04-459F-A17E-82F40B564BF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9150498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33" name="Trapezoid 532">
                    <a:extLst>
                      <a:ext uri="{FF2B5EF4-FFF2-40B4-BE49-F238E27FC236}">
                        <a16:creationId xmlns:a16="http://schemas.microsoft.com/office/drawing/2014/main" id="{69A6F307-39F8-4F5A-805D-9608A30FA34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9708295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34" name="Trapezoid 533">
                    <a:extLst>
                      <a:ext uri="{FF2B5EF4-FFF2-40B4-BE49-F238E27FC236}">
                        <a16:creationId xmlns:a16="http://schemas.microsoft.com/office/drawing/2014/main" id="{264DD12C-3156-4BBC-9EC2-75C2AA0204E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flipV="1">
                    <a:off x="10266088" y="1813123"/>
                    <a:ext cx="365578" cy="158041"/>
                  </a:xfrm>
                  <a:prstGeom prst="trapezoid">
                    <a:avLst>
                      <a:gd name="adj" fmla="val 33681"/>
                    </a:avLst>
                  </a:prstGeom>
                  <a:solidFill>
                    <a:srgbClr val="FF99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535" name="Group 534">
                    <a:extLst>
                      <a:ext uri="{FF2B5EF4-FFF2-40B4-BE49-F238E27FC236}">
                        <a16:creationId xmlns:a16="http://schemas.microsoft.com/office/drawing/2014/main" id="{C74EA3A0-D2EA-488C-BA6E-7C3BD5B58ED2}"/>
                      </a:ext>
                    </a:extLst>
                  </p:cNvPr>
                  <p:cNvGrpSpPr/>
                  <p:nvPr/>
                </p:nvGrpSpPr>
                <p:grpSpPr>
                  <a:xfrm>
                    <a:off x="2511715" y="1969663"/>
                    <a:ext cx="8065178" cy="28221"/>
                    <a:chOff x="2511715" y="1969663"/>
                    <a:chExt cx="8065178" cy="28221"/>
                  </a:xfrm>
                </p:grpSpPr>
                <p:sp>
                  <p:nvSpPr>
                    <p:cNvPr id="536" name="Rectangle 535">
                      <a:extLst>
                        <a:ext uri="{FF2B5EF4-FFF2-40B4-BE49-F238E27FC236}">
                          <a16:creationId xmlns:a16="http://schemas.microsoft.com/office/drawing/2014/main" id="{3D0A09BE-EF1E-45CD-937D-467533E6B032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2511715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37" name="Rectangle 536">
                      <a:extLst>
                        <a:ext uri="{FF2B5EF4-FFF2-40B4-BE49-F238E27FC236}">
                          <a16:creationId xmlns:a16="http://schemas.microsoft.com/office/drawing/2014/main" id="{BB785FDD-B79C-4CBE-90AD-2253181B1B5A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3069511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38" name="Rectangle 537">
                      <a:extLst>
                        <a:ext uri="{FF2B5EF4-FFF2-40B4-BE49-F238E27FC236}">
                          <a16:creationId xmlns:a16="http://schemas.microsoft.com/office/drawing/2014/main" id="{C2877802-E239-4F15-824D-41A3B5EDC648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3627307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39" name="Rectangle 538">
                      <a:extLst>
                        <a:ext uri="{FF2B5EF4-FFF2-40B4-BE49-F238E27FC236}">
                          <a16:creationId xmlns:a16="http://schemas.microsoft.com/office/drawing/2014/main" id="{C42F5BC7-92F5-4513-98A5-00BF994BAAFB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4185103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40" name="Rectangle 539">
                      <a:extLst>
                        <a:ext uri="{FF2B5EF4-FFF2-40B4-BE49-F238E27FC236}">
                          <a16:creationId xmlns:a16="http://schemas.microsoft.com/office/drawing/2014/main" id="{2507FD02-58EE-4956-8DD7-F19B2FA2F436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4742899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41" name="Rectangle 540">
                      <a:extLst>
                        <a:ext uri="{FF2B5EF4-FFF2-40B4-BE49-F238E27FC236}">
                          <a16:creationId xmlns:a16="http://schemas.microsoft.com/office/drawing/2014/main" id="{D8726278-1C7C-4F2C-B1B3-E0F065DEBCAC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5300695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42" name="Rectangle 541">
                      <a:extLst>
                        <a:ext uri="{FF2B5EF4-FFF2-40B4-BE49-F238E27FC236}">
                          <a16:creationId xmlns:a16="http://schemas.microsoft.com/office/drawing/2014/main" id="{9E6DF01E-AED8-4CCF-8535-1B1F1E4D47DB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5858491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43" name="Rectangle 542">
                      <a:extLst>
                        <a:ext uri="{FF2B5EF4-FFF2-40B4-BE49-F238E27FC236}">
                          <a16:creationId xmlns:a16="http://schemas.microsoft.com/office/drawing/2014/main" id="{BDE70EAA-5A69-44C9-9F7D-7A2539D7BBF0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6416287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44" name="Rectangle 543">
                      <a:extLst>
                        <a:ext uri="{FF2B5EF4-FFF2-40B4-BE49-F238E27FC236}">
                          <a16:creationId xmlns:a16="http://schemas.microsoft.com/office/drawing/2014/main" id="{D088BDBA-25F7-471D-A7ED-D3B776DBA64C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6974083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45" name="Rectangle 544">
                      <a:extLst>
                        <a:ext uri="{FF2B5EF4-FFF2-40B4-BE49-F238E27FC236}">
                          <a16:creationId xmlns:a16="http://schemas.microsoft.com/office/drawing/2014/main" id="{A6E3CB38-CF0A-435B-8D90-73BE3A5535FE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7531879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46" name="Rectangle 545">
                      <a:extLst>
                        <a:ext uri="{FF2B5EF4-FFF2-40B4-BE49-F238E27FC236}">
                          <a16:creationId xmlns:a16="http://schemas.microsoft.com/office/drawing/2014/main" id="{198546BA-2FD7-4B6B-BAB8-8BBAFFBC2228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8089675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47" name="Rectangle 546">
                      <a:extLst>
                        <a:ext uri="{FF2B5EF4-FFF2-40B4-BE49-F238E27FC236}">
                          <a16:creationId xmlns:a16="http://schemas.microsoft.com/office/drawing/2014/main" id="{5D9ED89A-DCDA-4701-829D-E171DC93DF86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8647471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48" name="Rectangle 547">
                      <a:extLst>
                        <a:ext uri="{FF2B5EF4-FFF2-40B4-BE49-F238E27FC236}">
                          <a16:creationId xmlns:a16="http://schemas.microsoft.com/office/drawing/2014/main" id="{A63ECE72-6BF9-452E-B47D-F306C981A79D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9205267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49" name="Rectangle 548">
                      <a:extLst>
                        <a:ext uri="{FF2B5EF4-FFF2-40B4-BE49-F238E27FC236}">
                          <a16:creationId xmlns:a16="http://schemas.microsoft.com/office/drawing/2014/main" id="{36EAD758-429A-4B3B-90ED-DBFA3F659C0B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9763063" y="1969663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50" name="Rectangle 549">
                      <a:extLst>
                        <a:ext uri="{FF2B5EF4-FFF2-40B4-BE49-F238E27FC236}">
                          <a16:creationId xmlns:a16="http://schemas.microsoft.com/office/drawing/2014/main" id="{AFD5AD6A-4FAF-4F1C-9D05-62EDE9F00EDD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10320861" y="1971544"/>
                      <a:ext cx="256032" cy="26340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355" name="Group 354">
                  <a:extLst>
                    <a:ext uri="{FF2B5EF4-FFF2-40B4-BE49-F238E27FC236}">
                      <a16:creationId xmlns:a16="http://schemas.microsoft.com/office/drawing/2014/main" id="{F5E11722-98A8-4535-BC7E-DF27610F28D4}"/>
                    </a:ext>
                  </a:extLst>
                </p:cNvPr>
                <p:cNvGrpSpPr/>
                <p:nvPr/>
              </p:nvGrpSpPr>
              <p:grpSpPr>
                <a:xfrm flipV="1">
                  <a:off x="3415608" y="1124380"/>
                  <a:ext cx="5931012" cy="249886"/>
                  <a:chOff x="1910037" y="4297680"/>
                  <a:chExt cx="8736867" cy="367919"/>
                </a:xfrm>
              </p:grpSpPr>
              <p:grpSp>
                <p:nvGrpSpPr>
                  <p:cNvPr id="469" name="Group 468">
                    <a:extLst>
                      <a:ext uri="{FF2B5EF4-FFF2-40B4-BE49-F238E27FC236}">
                        <a16:creationId xmlns:a16="http://schemas.microsoft.com/office/drawing/2014/main" id="{4D0FE03C-623E-4A95-A1AD-2B49BAF5A408}"/>
                      </a:ext>
                    </a:extLst>
                  </p:cNvPr>
                  <p:cNvGrpSpPr/>
                  <p:nvPr/>
                </p:nvGrpSpPr>
                <p:grpSpPr>
                  <a:xfrm>
                    <a:off x="1910037" y="4297680"/>
                    <a:ext cx="8736867" cy="317435"/>
                    <a:chOff x="2962592" y="4297680"/>
                    <a:chExt cx="8736867" cy="317435"/>
                  </a:xfrm>
                </p:grpSpPr>
                <p:grpSp>
                  <p:nvGrpSpPr>
                    <p:cNvPr id="471" name="Group 470">
                      <a:extLst>
                        <a:ext uri="{FF2B5EF4-FFF2-40B4-BE49-F238E27FC236}">
                          <a16:creationId xmlns:a16="http://schemas.microsoft.com/office/drawing/2014/main" id="{0857F473-9D2E-40B6-ABCA-D5D5242651B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962592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517" name="Trapezoid 516">
                        <a:extLst>
                          <a:ext uri="{FF2B5EF4-FFF2-40B4-BE49-F238E27FC236}">
                            <a16:creationId xmlns:a16="http://schemas.microsoft.com/office/drawing/2014/main" id="{A6D7554F-DEF0-4FFE-BF72-21B83D63234E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518" name="Rectangle 517">
                        <a:extLst>
                          <a:ext uri="{FF2B5EF4-FFF2-40B4-BE49-F238E27FC236}">
                            <a16:creationId xmlns:a16="http://schemas.microsoft.com/office/drawing/2014/main" id="{DA4A943C-F22F-49E2-BB48-8711753E12C2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472" name="Group 471">
                      <a:extLst>
                        <a:ext uri="{FF2B5EF4-FFF2-40B4-BE49-F238E27FC236}">
                          <a16:creationId xmlns:a16="http://schemas.microsoft.com/office/drawing/2014/main" id="{ACCD099E-8727-4D8C-9471-AA522AC9862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20666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515" name="Trapezoid 514">
                        <a:extLst>
                          <a:ext uri="{FF2B5EF4-FFF2-40B4-BE49-F238E27FC236}">
                            <a16:creationId xmlns:a16="http://schemas.microsoft.com/office/drawing/2014/main" id="{A167A4A6-B031-4A0F-8604-754B2A61E4C7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516" name="Rectangle 515">
                        <a:extLst>
                          <a:ext uri="{FF2B5EF4-FFF2-40B4-BE49-F238E27FC236}">
                            <a16:creationId xmlns:a16="http://schemas.microsoft.com/office/drawing/2014/main" id="{9FE4D4CA-E583-4ABF-B98A-C3FFDF66CD06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473" name="Group 472">
                      <a:extLst>
                        <a:ext uri="{FF2B5EF4-FFF2-40B4-BE49-F238E27FC236}">
                          <a16:creationId xmlns:a16="http://schemas.microsoft.com/office/drawing/2014/main" id="{FB416C65-0407-48DE-BC2D-2E8FD5038A2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078740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513" name="Trapezoid 512">
                        <a:extLst>
                          <a:ext uri="{FF2B5EF4-FFF2-40B4-BE49-F238E27FC236}">
                            <a16:creationId xmlns:a16="http://schemas.microsoft.com/office/drawing/2014/main" id="{C08762B6-4873-42E0-9C51-053E3BD81FC3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514" name="Rectangle 513">
                        <a:extLst>
                          <a:ext uri="{FF2B5EF4-FFF2-40B4-BE49-F238E27FC236}">
                            <a16:creationId xmlns:a16="http://schemas.microsoft.com/office/drawing/2014/main" id="{D5873889-5C94-4305-8999-A7B45C06707E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474" name="Group 473">
                      <a:extLst>
                        <a:ext uri="{FF2B5EF4-FFF2-40B4-BE49-F238E27FC236}">
                          <a16:creationId xmlns:a16="http://schemas.microsoft.com/office/drawing/2014/main" id="{61FF8907-4BA7-4700-ACD3-193DC301D6B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636814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511" name="Trapezoid 510">
                        <a:extLst>
                          <a:ext uri="{FF2B5EF4-FFF2-40B4-BE49-F238E27FC236}">
                            <a16:creationId xmlns:a16="http://schemas.microsoft.com/office/drawing/2014/main" id="{68DC3E8F-2360-4A85-862B-F98D727F2187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512" name="Rectangle 511">
                        <a:extLst>
                          <a:ext uri="{FF2B5EF4-FFF2-40B4-BE49-F238E27FC236}">
                            <a16:creationId xmlns:a16="http://schemas.microsoft.com/office/drawing/2014/main" id="{277EED78-DBBD-4E93-A77F-A29315ACD900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475" name="Group 474">
                      <a:extLst>
                        <a:ext uri="{FF2B5EF4-FFF2-40B4-BE49-F238E27FC236}">
                          <a16:creationId xmlns:a16="http://schemas.microsoft.com/office/drawing/2014/main" id="{B8CBDAB0-4E3F-4AB4-AD51-54187438071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194888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509" name="Trapezoid 508">
                        <a:extLst>
                          <a:ext uri="{FF2B5EF4-FFF2-40B4-BE49-F238E27FC236}">
                            <a16:creationId xmlns:a16="http://schemas.microsoft.com/office/drawing/2014/main" id="{3CAB91F9-7F5E-4A08-8A46-9B9EAFC7528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510" name="Rectangle 509">
                        <a:extLst>
                          <a:ext uri="{FF2B5EF4-FFF2-40B4-BE49-F238E27FC236}">
                            <a16:creationId xmlns:a16="http://schemas.microsoft.com/office/drawing/2014/main" id="{68F50CF1-3412-49F0-85E4-187F3188424A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476" name="Group 475">
                      <a:extLst>
                        <a:ext uri="{FF2B5EF4-FFF2-40B4-BE49-F238E27FC236}">
                          <a16:creationId xmlns:a16="http://schemas.microsoft.com/office/drawing/2014/main" id="{1942B93E-F681-494F-A839-96076D79553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752962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507" name="Trapezoid 506">
                        <a:extLst>
                          <a:ext uri="{FF2B5EF4-FFF2-40B4-BE49-F238E27FC236}">
                            <a16:creationId xmlns:a16="http://schemas.microsoft.com/office/drawing/2014/main" id="{95015172-6292-40E8-ADBF-46821C965E9C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508" name="Rectangle 507">
                        <a:extLst>
                          <a:ext uri="{FF2B5EF4-FFF2-40B4-BE49-F238E27FC236}">
                            <a16:creationId xmlns:a16="http://schemas.microsoft.com/office/drawing/2014/main" id="{8F00F080-59C6-4EC3-BE1E-480E67FB6B42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477" name="Group 476">
                      <a:extLst>
                        <a:ext uri="{FF2B5EF4-FFF2-40B4-BE49-F238E27FC236}">
                          <a16:creationId xmlns:a16="http://schemas.microsoft.com/office/drawing/2014/main" id="{8F461AD3-EE0F-450E-B732-66DC6AEE5D5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311036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505" name="Trapezoid 504">
                        <a:extLst>
                          <a:ext uri="{FF2B5EF4-FFF2-40B4-BE49-F238E27FC236}">
                            <a16:creationId xmlns:a16="http://schemas.microsoft.com/office/drawing/2014/main" id="{67E346B0-394A-4565-AEDF-95D5F7151875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506" name="Rectangle 505">
                        <a:extLst>
                          <a:ext uri="{FF2B5EF4-FFF2-40B4-BE49-F238E27FC236}">
                            <a16:creationId xmlns:a16="http://schemas.microsoft.com/office/drawing/2014/main" id="{8B6D94F7-C2B1-451D-8856-B8B4CA5432EB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478" name="Group 477">
                      <a:extLst>
                        <a:ext uri="{FF2B5EF4-FFF2-40B4-BE49-F238E27FC236}">
                          <a16:creationId xmlns:a16="http://schemas.microsoft.com/office/drawing/2014/main" id="{E0417C79-D7BC-4609-A2CF-3925F9B35B4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869110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503" name="Trapezoid 502">
                        <a:extLst>
                          <a:ext uri="{FF2B5EF4-FFF2-40B4-BE49-F238E27FC236}">
                            <a16:creationId xmlns:a16="http://schemas.microsoft.com/office/drawing/2014/main" id="{7B7CC7D8-2B3A-4BCE-AAC8-F1FBBB2D551E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504" name="Rectangle 503">
                        <a:extLst>
                          <a:ext uri="{FF2B5EF4-FFF2-40B4-BE49-F238E27FC236}">
                            <a16:creationId xmlns:a16="http://schemas.microsoft.com/office/drawing/2014/main" id="{47AED210-D8FB-469A-A420-DD38BC891626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479" name="Group 478">
                      <a:extLst>
                        <a:ext uri="{FF2B5EF4-FFF2-40B4-BE49-F238E27FC236}">
                          <a16:creationId xmlns:a16="http://schemas.microsoft.com/office/drawing/2014/main" id="{590848A4-A17F-4DF7-A8B7-F82B7469089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427184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501" name="Trapezoid 500">
                        <a:extLst>
                          <a:ext uri="{FF2B5EF4-FFF2-40B4-BE49-F238E27FC236}">
                            <a16:creationId xmlns:a16="http://schemas.microsoft.com/office/drawing/2014/main" id="{D9C076A5-1D21-4CEE-BFA0-9AC6E5380D44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502" name="Rectangle 501">
                        <a:extLst>
                          <a:ext uri="{FF2B5EF4-FFF2-40B4-BE49-F238E27FC236}">
                            <a16:creationId xmlns:a16="http://schemas.microsoft.com/office/drawing/2014/main" id="{84C6D714-9752-4852-85F3-B23945F72D92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480" name="Group 479">
                      <a:extLst>
                        <a:ext uri="{FF2B5EF4-FFF2-40B4-BE49-F238E27FC236}">
                          <a16:creationId xmlns:a16="http://schemas.microsoft.com/office/drawing/2014/main" id="{07BF79A9-2C37-4794-89CB-C4A3B1EAF56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985258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499" name="Trapezoid 498">
                        <a:extLst>
                          <a:ext uri="{FF2B5EF4-FFF2-40B4-BE49-F238E27FC236}">
                            <a16:creationId xmlns:a16="http://schemas.microsoft.com/office/drawing/2014/main" id="{DF8E2DAD-B3FB-49A5-B237-872BF0B8DA2F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500" name="Rectangle 499">
                        <a:extLst>
                          <a:ext uri="{FF2B5EF4-FFF2-40B4-BE49-F238E27FC236}">
                            <a16:creationId xmlns:a16="http://schemas.microsoft.com/office/drawing/2014/main" id="{6D5E30AF-230A-45D6-B00B-62B1A2B56686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481" name="Group 480">
                      <a:extLst>
                        <a:ext uri="{FF2B5EF4-FFF2-40B4-BE49-F238E27FC236}">
                          <a16:creationId xmlns:a16="http://schemas.microsoft.com/office/drawing/2014/main" id="{8EA91042-60FA-47F3-A9AA-21AF477337E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543332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497" name="Trapezoid 496">
                        <a:extLst>
                          <a:ext uri="{FF2B5EF4-FFF2-40B4-BE49-F238E27FC236}">
                            <a16:creationId xmlns:a16="http://schemas.microsoft.com/office/drawing/2014/main" id="{F4750422-DDAC-4FE7-8B56-353F4333AD4D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98" name="Rectangle 497">
                        <a:extLst>
                          <a:ext uri="{FF2B5EF4-FFF2-40B4-BE49-F238E27FC236}">
                            <a16:creationId xmlns:a16="http://schemas.microsoft.com/office/drawing/2014/main" id="{3881A1E9-00CC-4618-AB80-A670C675D6EB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482" name="Group 481">
                      <a:extLst>
                        <a:ext uri="{FF2B5EF4-FFF2-40B4-BE49-F238E27FC236}">
                          <a16:creationId xmlns:a16="http://schemas.microsoft.com/office/drawing/2014/main" id="{B7497F14-60F6-426B-B30C-24EC92D2172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101406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495" name="Trapezoid 494">
                        <a:extLst>
                          <a:ext uri="{FF2B5EF4-FFF2-40B4-BE49-F238E27FC236}">
                            <a16:creationId xmlns:a16="http://schemas.microsoft.com/office/drawing/2014/main" id="{B35B6BA3-6BD6-49F8-832A-8B241DF4AACE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96" name="Rectangle 495">
                        <a:extLst>
                          <a:ext uri="{FF2B5EF4-FFF2-40B4-BE49-F238E27FC236}">
                            <a16:creationId xmlns:a16="http://schemas.microsoft.com/office/drawing/2014/main" id="{C9BE724B-0C1D-4CAC-80CB-7F2664B68966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483" name="Group 482">
                      <a:extLst>
                        <a:ext uri="{FF2B5EF4-FFF2-40B4-BE49-F238E27FC236}">
                          <a16:creationId xmlns:a16="http://schemas.microsoft.com/office/drawing/2014/main" id="{B0974D83-BAD2-42D4-8593-E7641635C89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659480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493" name="Trapezoid 492">
                        <a:extLst>
                          <a:ext uri="{FF2B5EF4-FFF2-40B4-BE49-F238E27FC236}">
                            <a16:creationId xmlns:a16="http://schemas.microsoft.com/office/drawing/2014/main" id="{D52C8CE4-0C9F-4B71-8546-C4AD5A1217F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94" name="Rectangle 493">
                        <a:extLst>
                          <a:ext uri="{FF2B5EF4-FFF2-40B4-BE49-F238E27FC236}">
                            <a16:creationId xmlns:a16="http://schemas.microsoft.com/office/drawing/2014/main" id="{12CE6C88-880F-4196-ACEB-4AC1D26C2322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484" name="Group 483">
                      <a:extLst>
                        <a:ext uri="{FF2B5EF4-FFF2-40B4-BE49-F238E27FC236}">
                          <a16:creationId xmlns:a16="http://schemas.microsoft.com/office/drawing/2014/main" id="{B01F86D0-BA30-4BDB-99D6-E2C5256CB1A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217554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491" name="Trapezoid 490">
                        <a:extLst>
                          <a:ext uri="{FF2B5EF4-FFF2-40B4-BE49-F238E27FC236}">
                            <a16:creationId xmlns:a16="http://schemas.microsoft.com/office/drawing/2014/main" id="{64BAB57C-9563-40CA-A719-C6CA03B42E3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92" name="Rectangle 491">
                        <a:extLst>
                          <a:ext uri="{FF2B5EF4-FFF2-40B4-BE49-F238E27FC236}">
                            <a16:creationId xmlns:a16="http://schemas.microsoft.com/office/drawing/2014/main" id="{794315C7-C9A1-4ABD-ADDA-1CB537AAD57C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485" name="Group 484">
                      <a:extLst>
                        <a:ext uri="{FF2B5EF4-FFF2-40B4-BE49-F238E27FC236}">
                          <a16:creationId xmlns:a16="http://schemas.microsoft.com/office/drawing/2014/main" id="{6F427CA2-E5E5-47F9-8865-A3F21BB221C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775628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489" name="Trapezoid 488">
                        <a:extLst>
                          <a:ext uri="{FF2B5EF4-FFF2-40B4-BE49-F238E27FC236}">
                            <a16:creationId xmlns:a16="http://schemas.microsoft.com/office/drawing/2014/main" id="{4CD7C911-8CFB-4DA6-9533-E712242B5FA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90" name="Rectangle 489">
                        <a:extLst>
                          <a:ext uri="{FF2B5EF4-FFF2-40B4-BE49-F238E27FC236}">
                            <a16:creationId xmlns:a16="http://schemas.microsoft.com/office/drawing/2014/main" id="{A0364ECC-5BEB-4297-A516-B9F2E8D79261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486" name="Group 485">
                      <a:extLst>
                        <a:ext uri="{FF2B5EF4-FFF2-40B4-BE49-F238E27FC236}">
                          <a16:creationId xmlns:a16="http://schemas.microsoft.com/office/drawing/2014/main" id="{58B90682-5A12-46A1-978E-AD3641168F5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333699" y="4297680"/>
                      <a:ext cx="365760" cy="317435"/>
                      <a:chOff x="2962592" y="4288855"/>
                      <a:chExt cx="365760" cy="317435"/>
                    </a:xfrm>
                  </p:grpSpPr>
                  <p:sp>
                    <p:nvSpPr>
                      <p:cNvPr id="487" name="Trapezoid 486">
                        <a:extLst>
                          <a:ext uri="{FF2B5EF4-FFF2-40B4-BE49-F238E27FC236}">
                            <a16:creationId xmlns:a16="http://schemas.microsoft.com/office/drawing/2014/main" id="{5ACE58E0-2A75-4BB7-A783-01B2066396C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2962592" y="4331970"/>
                        <a:ext cx="365760" cy="274320"/>
                      </a:xfrm>
                      <a:prstGeom prst="trapezoid">
                        <a:avLst>
                          <a:gd name="adj" fmla="val 33681"/>
                        </a:avLst>
                      </a:prstGeom>
                      <a:solidFill>
                        <a:srgbClr val="FF99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88" name="Rectangle 487">
                        <a:extLst>
                          <a:ext uri="{FF2B5EF4-FFF2-40B4-BE49-F238E27FC236}">
                            <a16:creationId xmlns:a16="http://schemas.microsoft.com/office/drawing/2014/main" id="{53975FD4-C7B9-4EFE-83A7-06D297983E9C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3054032" y="4288855"/>
                        <a:ext cx="182880" cy="45720"/>
                      </a:xfrm>
                      <a:prstGeom prst="rect">
                        <a:avLst/>
                      </a:prstGeom>
                      <a:solidFill>
                        <a:srgbClr val="C000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6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Lucida Sans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sp>
                <p:nvSpPr>
                  <p:cNvPr id="470" name="Rectangle 469">
                    <a:extLst>
                      <a:ext uri="{FF2B5EF4-FFF2-40B4-BE49-F238E27FC236}">
                        <a16:creationId xmlns:a16="http://schemas.microsoft.com/office/drawing/2014/main" id="{3787E77D-517C-4964-A6A5-22F31A7B71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12210" y="4619879"/>
                    <a:ext cx="8732520" cy="45720"/>
                  </a:xfrm>
                  <a:prstGeom prst="rect">
                    <a:avLst/>
                  </a:prstGeom>
                  <a:solidFill>
                    <a:srgbClr val="000000"/>
                  </a:solidFill>
                  <a:ln w="9525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356" name="Rectangle 355">
                  <a:extLst>
                    <a:ext uri="{FF2B5EF4-FFF2-40B4-BE49-F238E27FC236}">
                      <a16:creationId xmlns:a16="http://schemas.microsoft.com/office/drawing/2014/main" id="{7FD305C7-EC2D-49F9-8713-56560578857C}"/>
                    </a:ext>
                  </a:extLst>
                </p:cNvPr>
                <p:cNvSpPr/>
                <p:nvPr/>
              </p:nvSpPr>
              <p:spPr bwMode="auto">
                <a:xfrm flipV="1">
                  <a:off x="3415608" y="871433"/>
                  <a:ext cx="5931012" cy="248419"/>
                </a:xfrm>
                <a:prstGeom prst="rect">
                  <a:avLst/>
                </a:prstGeom>
                <a:solidFill>
                  <a:srgbClr val="CC66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357" name="Group 356">
                  <a:extLst>
                    <a:ext uri="{FF2B5EF4-FFF2-40B4-BE49-F238E27FC236}">
                      <a16:creationId xmlns:a16="http://schemas.microsoft.com/office/drawing/2014/main" id="{DCE7C6FC-9458-4A40-AC36-BB1AC05513A7}"/>
                    </a:ext>
                  </a:extLst>
                </p:cNvPr>
                <p:cNvGrpSpPr/>
                <p:nvPr/>
              </p:nvGrpSpPr>
              <p:grpSpPr>
                <a:xfrm flipV="1">
                  <a:off x="3351989" y="824684"/>
                  <a:ext cx="6058250" cy="62105"/>
                  <a:chOff x="1797452" y="5800025"/>
                  <a:chExt cx="8919858" cy="91440"/>
                </a:xfrm>
              </p:grpSpPr>
              <p:sp>
                <p:nvSpPr>
                  <p:cNvPr id="451" name="Rectangle 450">
                    <a:extLst>
                      <a:ext uri="{FF2B5EF4-FFF2-40B4-BE49-F238E27FC236}">
                        <a16:creationId xmlns:a16="http://schemas.microsoft.com/office/drawing/2014/main" id="{0900C672-119B-48BB-BADB-B475FAE6E5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91120" y="5822885"/>
                    <a:ext cx="8732520" cy="45720"/>
                  </a:xfrm>
                  <a:prstGeom prst="rect">
                    <a:avLst/>
                  </a:prstGeom>
                  <a:solidFill>
                    <a:srgbClr val="00B05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52" name="Rectangle 451">
                    <a:extLst>
                      <a:ext uri="{FF2B5EF4-FFF2-40B4-BE49-F238E27FC236}">
                        <a16:creationId xmlns:a16="http://schemas.microsoft.com/office/drawing/2014/main" id="{8F2F7535-3924-4B1C-8BFE-C2D5ADB095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97452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53" name="Rectangle 452">
                    <a:extLst>
                      <a:ext uri="{FF2B5EF4-FFF2-40B4-BE49-F238E27FC236}">
                        <a16:creationId xmlns:a16="http://schemas.microsoft.com/office/drawing/2014/main" id="{DD5B2264-0514-4631-B6EE-C74114A585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49228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54" name="Rectangle 453">
                    <a:extLst>
                      <a:ext uri="{FF2B5EF4-FFF2-40B4-BE49-F238E27FC236}">
                        <a16:creationId xmlns:a16="http://schemas.microsoft.com/office/drawing/2014/main" id="{501111E8-B46D-4474-9390-9C1F9406AD0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11660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55" name="Rectangle 454">
                    <a:extLst>
                      <a:ext uri="{FF2B5EF4-FFF2-40B4-BE49-F238E27FC236}">
                        <a16:creationId xmlns:a16="http://schemas.microsoft.com/office/drawing/2014/main" id="{6B7D8132-532F-4F69-8D92-052174B438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25870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56" name="Rectangle 455">
                    <a:extLst>
                      <a:ext uri="{FF2B5EF4-FFF2-40B4-BE49-F238E27FC236}">
                        <a16:creationId xmlns:a16="http://schemas.microsoft.com/office/drawing/2014/main" id="{94A52922-AD3F-4F7F-A8E8-9B69A5A6D7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04556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57" name="Rectangle 456">
                    <a:extLst>
                      <a:ext uri="{FF2B5EF4-FFF2-40B4-BE49-F238E27FC236}">
                        <a16:creationId xmlns:a16="http://schemas.microsoft.com/office/drawing/2014/main" id="{E74042CE-8CF4-46D9-91AA-0473978E1F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18764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58" name="Rectangle 457">
                    <a:extLst>
                      <a:ext uri="{FF2B5EF4-FFF2-40B4-BE49-F238E27FC236}">
                        <a16:creationId xmlns:a16="http://schemas.microsoft.com/office/drawing/2014/main" id="{31AD807C-65E3-40F9-ADC3-6D46199F2F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01004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59" name="Rectangle 458">
                    <a:extLst>
                      <a:ext uri="{FF2B5EF4-FFF2-40B4-BE49-F238E27FC236}">
                        <a16:creationId xmlns:a16="http://schemas.microsoft.com/office/drawing/2014/main" id="{306C71A9-4763-42FE-8DD3-C0EF8D3398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15212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0" name="Rectangle 459">
                    <a:extLst>
                      <a:ext uri="{FF2B5EF4-FFF2-40B4-BE49-F238E27FC236}">
                        <a16:creationId xmlns:a16="http://schemas.microsoft.com/office/drawing/2014/main" id="{1D4F9B27-0CBF-42B1-936C-4CD633C785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8108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1" name="Rectangle 460">
                    <a:extLst>
                      <a:ext uri="{FF2B5EF4-FFF2-40B4-BE49-F238E27FC236}">
                        <a16:creationId xmlns:a16="http://schemas.microsoft.com/office/drawing/2014/main" id="{7608AF67-5A04-4EE0-8D13-3236A986C6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522316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2" name="Rectangle 461">
                    <a:extLst>
                      <a:ext uri="{FF2B5EF4-FFF2-40B4-BE49-F238E27FC236}">
                        <a16:creationId xmlns:a16="http://schemas.microsoft.com/office/drawing/2014/main" id="{0C336AB3-61E9-474F-B13E-90F1E2B196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63436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3" name="Rectangle 462">
                    <a:extLst>
                      <a:ext uri="{FF2B5EF4-FFF2-40B4-BE49-F238E27FC236}">
                        <a16:creationId xmlns:a16="http://schemas.microsoft.com/office/drawing/2014/main" id="{AB3AD7AD-F0CE-489C-BA8B-EB9D448457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56332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4" name="Rectangle 463">
                    <a:extLst>
                      <a:ext uri="{FF2B5EF4-FFF2-40B4-BE49-F238E27FC236}">
                        <a16:creationId xmlns:a16="http://schemas.microsoft.com/office/drawing/2014/main" id="{C0B42881-B9C6-48D3-BBE6-E94D42228DD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0540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5" name="Rectangle 464">
                    <a:extLst>
                      <a:ext uri="{FF2B5EF4-FFF2-40B4-BE49-F238E27FC236}">
                        <a16:creationId xmlns:a16="http://schemas.microsoft.com/office/drawing/2014/main" id="{CD8E194C-7E3B-4CB6-AC1E-D612EE135CC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52780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6" name="Rectangle 465">
                    <a:extLst>
                      <a:ext uri="{FF2B5EF4-FFF2-40B4-BE49-F238E27FC236}">
                        <a16:creationId xmlns:a16="http://schemas.microsoft.com/office/drawing/2014/main" id="{14DD31AB-2A04-45FA-8655-FCAAF34D06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66988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7" name="Rectangle 466">
                    <a:extLst>
                      <a:ext uri="{FF2B5EF4-FFF2-40B4-BE49-F238E27FC236}">
                        <a16:creationId xmlns:a16="http://schemas.microsoft.com/office/drawing/2014/main" id="{1F5835EE-AB42-4AFC-91DA-53872ABEFF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9884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8" name="Rectangle 467">
                    <a:extLst>
                      <a:ext uri="{FF2B5EF4-FFF2-40B4-BE49-F238E27FC236}">
                        <a16:creationId xmlns:a16="http://schemas.microsoft.com/office/drawing/2014/main" id="{F82E0749-2C55-4E04-B9DD-E520697C45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074092" y="5800025"/>
                    <a:ext cx="91440" cy="9144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358" name="Rectangle 357">
                  <a:extLst>
                    <a:ext uri="{FF2B5EF4-FFF2-40B4-BE49-F238E27FC236}">
                      <a16:creationId xmlns:a16="http://schemas.microsoft.com/office/drawing/2014/main" id="{8056B8EE-20AD-49F8-B0A3-403C8FA1988C}"/>
                    </a:ext>
                  </a:extLst>
                </p:cNvPr>
                <p:cNvSpPr/>
                <p:nvPr/>
              </p:nvSpPr>
              <p:spPr bwMode="auto">
                <a:xfrm flipV="1">
                  <a:off x="3275872" y="587093"/>
                  <a:ext cx="6210484" cy="248419"/>
                </a:xfrm>
                <a:prstGeom prst="rect">
                  <a:avLst/>
                </a:prstGeom>
                <a:pattFill prst="pct25">
                  <a:fgClr>
                    <a:srgbClr val="CC6600"/>
                  </a:fgClr>
                  <a:bgClr>
                    <a:srgbClr val="FFFFFF"/>
                  </a:bgClr>
                </a:pattFill>
                <a:ln w="127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cxnSp>
              <p:nvCxnSpPr>
                <p:cNvPr id="359" name="Straight Connector 358">
                  <a:extLst>
                    <a:ext uri="{FF2B5EF4-FFF2-40B4-BE49-F238E27FC236}">
                      <a16:creationId xmlns:a16="http://schemas.microsoft.com/office/drawing/2014/main" id="{13E18800-2857-48C4-AA20-56F6B4D6779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V="1">
                  <a:off x="2786858" y="2425045"/>
                  <a:ext cx="7204161" cy="0"/>
                </a:xfrm>
                <a:prstGeom prst="line">
                  <a:avLst/>
                </a:prstGeom>
                <a:solidFill>
                  <a:srgbClr val="FF9900"/>
                </a:solidFill>
                <a:ln w="2857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60" name="Trapezoid 359">
                  <a:extLst>
                    <a:ext uri="{FF2B5EF4-FFF2-40B4-BE49-F238E27FC236}">
                      <a16:creationId xmlns:a16="http://schemas.microsoft.com/office/drawing/2014/main" id="{FD6CA1C5-8B6A-452A-9F6C-5333DDC808D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425177" y="1768983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61" name="Trapezoid 360">
                  <a:extLst>
                    <a:ext uri="{FF2B5EF4-FFF2-40B4-BE49-F238E27FC236}">
                      <a16:creationId xmlns:a16="http://schemas.microsoft.com/office/drawing/2014/main" id="{4BFDB2FC-92D2-49F3-853F-3DBEBC0F762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3804025" y="1768983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62" name="Trapezoid 361">
                  <a:extLst>
                    <a:ext uri="{FF2B5EF4-FFF2-40B4-BE49-F238E27FC236}">
                      <a16:creationId xmlns:a16="http://schemas.microsoft.com/office/drawing/2014/main" id="{A432CFF2-23E8-47C0-9383-5090003603B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4182873" y="1768983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63" name="Trapezoid 362">
                  <a:extLst>
                    <a:ext uri="{FF2B5EF4-FFF2-40B4-BE49-F238E27FC236}">
                      <a16:creationId xmlns:a16="http://schemas.microsoft.com/office/drawing/2014/main" id="{3C9C2C06-3CB9-42C7-B379-88EA007EB2D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4561721" y="1768983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64" name="Trapezoid 363">
                  <a:extLst>
                    <a:ext uri="{FF2B5EF4-FFF2-40B4-BE49-F238E27FC236}">
                      <a16:creationId xmlns:a16="http://schemas.microsoft.com/office/drawing/2014/main" id="{E994D26A-CA64-40CB-81DA-AF145A7FA9D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4940568" y="1768983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65" name="Trapezoid 364">
                  <a:extLst>
                    <a:ext uri="{FF2B5EF4-FFF2-40B4-BE49-F238E27FC236}">
                      <a16:creationId xmlns:a16="http://schemas.microsoft.com/office/drawing/2014/main" id="{869886B9-7E3A-46BC-9E26-FF878D5B40A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319417" y="1768983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66" name="Trapezoid 365">
                  <a:extLst>
                    <a:ext uri="{FF2B5EF4-FFF2-40B4-BE49-F238E27FC236}">
                      <a16:creationId xmlns:a16="http://schemas.microsoft.com/office/drawing/2014/main" id="{D2D1E94E-DB8A-4FE8-A2A7-32525D3BDED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698264" y="1768983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67" name="Trapezoid 366">
                  <a:extLst>
                    <a:ext uri="{FF2B5EF4-FFF2-40B4-BE49-F238E27FC236}">
                      <a16:creationId xmlns:a16="http://schemas.microsoft.com/office/drawing/2014/main" id="{714E1180-BF79-4603-BEE8-57D6B487D71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6077112" y="1768983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68" name="Trapezoid 367">
                  <a:extLst>
                    <a:ext uri="{FF2B5EF4-FFF2-40B4-BE49-F238E27FC236}">
                      <a16:creationId xmlns:a16="http://schemas.microsoft.com/office/drawing/2014/main" id="{3A709114-93E6-49C9-947D-547A93721FA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6455960" y="1768983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69" name="Trapezoid 368">
                  <a:extLst>
                    <a:ext uri="{FF2B5EF4-FFF2-40B4-BE49-F238E27FC236}">
                      <a16:creationId xmlns:a16="http://schemas.microsoft.com/office/drawing/2014/main" id="{250395AD-514A-4E29-A860-862097E1236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6834808" y="1768983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70" name="Trapezoid 369">
                  <a:extLst>
                    <a:ext uri="{FF2B5EF4-FFF2-40B4-BE49-F238E27FC236}">
                      <a16:creationId xmlns:a16="http://schemas.microsoft.com/office/drawing/2014/main" id="{E59E0574-8B1E-42B0-8D73-E7E064ABB71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7213656" y="1768983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71" name="Trapezoid 370">
                  <a:extLst>
                    <a:ext uri="{FF2B5EF4-FFF2-40B4-BE49-F238E27FC236}">
                      <a16:creationId xmlns:a16="http://schemas.microsoft.com/office/drawing/2014/main" id="{B8D107E7-6277-47C9-9B0B-F903C7F1EFB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7592504" y="1768983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72" name="Trapezoid 371">
                  <a:extLst>
                    <a:ext uri="{FF2B5EF4-FFF2-40B4-BE49-F238E27FC236}">
                      <a16:creationId xmlns:a16="http://schemas.microsoft.com/office/drawing/2014/main" id="{8612F7C1-A05E-4320-8391-84A86740586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7971352" y="1768983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73" name="Trapezoid 372">
                  <a:extLst>
                    <a:ext uri="{FF2B5EF4-FFF2-40B4-BE49-F238E27FC236}">
                      <a16:creationId xmlns:a16="http://schemas.microsoft.com/office/drawing/2014/main" id="{5D2583DF-F878-4A92-ACDE-F534911B919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8350199" y="1768983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74" name="Trapezoid 373">
                  <a:extLst>
                    <a:ext uri="{FF2B5EF4-FFF2-40B4-BE49-F238E27FC236}">
                      <a16:creationId xmlns:a16="http://schemas.microsoft.com/office/drawing/2014/main" id="{093E7046-FC41-46D8-8617-749BBA89CAA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8729048" y="1768983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75" name="Trapezoid 374">
                  <a:extLst>
                    <a:ext uri="{FF2B5EF4-FFF2-40B4-BE49-F238E27FC236}">
                      <a16:creationId xmlns:a16="http://schemas.microsoft.com/office/drawing/2014/main" id="{3DAFC9F5-4AA8-49FD-B00B-8681907B612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9107893" y="1768983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76" name="Rectangle 375">
                  <a:extLst>
                    <a:ext uri="{FF2B5EF4-FFF2-40B4-BE49-F238E27FC236}">
                      <a16:creationId xmlns:a16="http://schemas.microsoft.com/office/drawing/2014/main" id="{7F8B4110-226C-4128-9899-4EC3B37E89AD}"/>
                    </a:ext>
                  </a:extLst>
                </p:cNvPr>
                <p:cNvSpPr/>
                <p:nvPr/>
              </p:nvSpPr>
              <p:spPr bwMode="auto">
                <a:xfrm>
                  <a:off x="3267113" y="1751022"/>
                  <a:ext cx="365760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77" name="Rectangle 376">
                  <a:extLst>
                    <a:ext uri="{FF2B5EF4-FFF2-40B4-BE49-F238E27FC236}">
                      <a16:creationId xmlns:a16="http://schemas.microsoft.com/office/drawing/2014/main" id="{6FF7B338-BF0A-41E5-B622-B95DB44AA743}"/>
                    </a:ext>
                  </a:extLst>
                </p:cNvPr>
                <p:cNvSpPr/>
                <p:nvPr/>
              </p:nvSpPr>
              <p:spPr bwMode="auto">
                <a:xfrm>
                  <a:off x="3841226" y="1752113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78" name="Rectangle 377">
                  <a:extLst>
                    <a:ext uri="{FF2B5EF4-FFF2-40B4-BE49-F238E27FC236}">
                      <a16:creationId xmlns:a16="http://schemas.microsoft.com/office/drawing/2014/main" id="{064819D4-F698-4DD6-9C2A-4BB38941D499}"/>
                    </a:ext>
                  </a:extLst>
                </p:cNvPr>
                <p:cNvSpPr/>
                <p:nvPr/>
              </p:nvSpPr>
              <p:spPr bwMode="auto">
                <a:xfrm>
                  <a:off x="4220073" y="1752113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79" name="Rectangle 378">
                  <a:extLst>
                    <a:ext uri="{FF2B5EF4-FFF2-40B4-BE49-F238E27FC236}">
                      <a16:creationId xmlns:a16="http://schemas.microsoft.com/office/drawing/2014/main" id="{72963B27-04F1-4B11-BEF6-CC5967AA8E42}"/>
                    </a:ext>
                  </a:extLst>
                </p:cNvPr>
                <p:cNvSpPr/>
                <p:nvPr/>
              </p:nvSpPr>
              <p:spPr bwMode="auto">
                <a:xfrm>
                  <a:off x="4598921" y="1752113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80" name="Rectangle 379">
                  <a:extLst>
                    <a:ext uri="{FF2B5EF4-FFF2-40B4-BE49-F238E27FC236}">
                      <a16:creationId xmlns:a16="http://schemas.microsoft.com/office/drawing/2014/main" id="{88325773-4F24-4E23-AEA0-F5C603184456}"/>
                    </a:ext>
                  </a:extLst>
                </p:cNvPr>
                <p:cNvSpPr/>
                <p:nvPr/>
              </p:nvSpPr>
              <p:spPr bwMode="auto">
                <a:xfrm>
                  <a:off x="4977769" y="1752113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81" name="Rectangle 380">
                  <a:extLst>
                    <a:ext uri="{FF2B5EF4-FFF2-40B4-BE49-F238E27FC236}">
                      <a16:creationId xmlns:a16="http://schemas.microsoft.com/office/drawing/2014/main" id="{5617B8C9-675E-4C4B-9283-875BC671DEEE}"/>
                    </a:ext>
                  </a:extLst>
                </p:cNvPr>
                <p:cNvSpPr/>
                <p:nvPr/>
              </p:nvSpPr>
              <p:spPr bwMode="auto">
                <a:xfrm>
                  <a:off x="5356616" y="1752113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82" name="Rectangle 381">
                  <a:extLst>
                    <a:ext uri="{FF2B5EF4-FFF2-40B4-BE49-F238E27FC236}">
                      <a16:creationId xmlns:a16="http://schemas.microsoft.com/office/drawing/2014/main" id="{9BA58BA5-72FD-485E-82F9-CD9CCD300BF2}"/>
                    </a:ext>
                  </a:extLst>
                </p:cNvPr>
                <p:cNvSpPr/>
                <p:nvPr/>
              </p:nvSpPr>
              <p:spPr bwMode="auto">
                <a:xfrm>
                  <a:off x="5735464" y="1752113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83" name="Rectangle 382">
                  <a:extLst>
                    <a:ext uri="{FF2B5EF4-FFF2-40B4-BE49-F238E27FC236}">
                      <a16:creationId xmlns:a16="http://schemas.microsoft.com/office/drawing/2014/main" id="{DD44BD4D-6ABA-417E-BB68-F0A87FC10794}"/>
                    </a:ext>
                  </a:extLst>
                </p:cNvPr>
                <p:cNvSpPr/>
                <p:nvPr/>
              </p:nvSpPr>
              <p:spPr bwMode="auto">
                <a:xfrm>
                  <a:off x="6114312" y="1752113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84" name="Rectangle 383">
                  <a:extLst>
                    <a:ext uri="{FF2B5EF4-FFF2-40B4-BE49-F238E27FC236}">
                      <a16:creationId xmlns:a16="http://schemas.microsoft.com/office/drawing/2014/main" id="{A91ED38C-A459-4DEE-9543-49DB2F4AE036}"/>
                    </a:ext>
                  </a:extLst>
                </p:cNvPr>
                <p:cNvSpPr/>
                <p:nvPr/>
              </p:nvSpPr>
              <p:spPr bwMode="auto">
                <a:xfrm>
                  <a:off x="6493159" y="1752113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85" name="Rectangle 384">
                  <a:extLst>
                    <a:ext uri="{FF2B5EF4-FFF2-40B4-BE49-F238E27FC236}">
                      <a16:creationId xmlns:a16="http://schemas.microsoft.com/office/drawing/2014/main" id="{49718E34-91D4-41D2-9911-EB396692ED13}"/>
                    </a:ext>
                  </a:extLst>
                </p:cNvPr>
                <p:cNvSpPr/>
                <p:nvPr/>
              </p:nvSpPr>
              <p:spPr bwMode="auto">
                <a:xfrm>
                  <a:off x="6872007" y="1752113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86" name="Rectangle 385">
                  <a:extLst>
                    <a:ext uri="{FF2B5EF4-FFF2-40B4-BE49-F238E27FC236}">
                      <a16:creationId xmlns:a16="http://schemas.microsoft.com/office/drawing/2014/main" id="{666181F2-12AD-4C77-82BA-09BA7E60E71A}"/>
                    </a:ext>
                  </a:extLst>
                </p:cNvPr>
                <p:cNvSpPr/>
                <p:nvPr/>
              </p:nvSpPr>
              <p:spPr bwMode="auto">
                <a:xfrm>
                  <a:off x="7250855" y="1752113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87" name="Rectangle 386">
                  <a:extLst>
                    <a:ext uri="{FF2B5EF4-FFF2-40B4-BE49-F238E27FC236}">
                      <a16:creationId xmlns:a16="http://schemas.microsoft.com/office/drawing/2014/main" id="{4DE06F46-3256-4E3B-9D47-1BA866A675E1}"/>
                    </a:ext>
                  </a:extLst>
                </p:cNvPr>
                <p:cNvSpPr/>
                <p:nvPr/>
              </p:nvSpPr>
              <p:spPr bwMode="auto">
                <a:xfrm>
                  <a:off x="7629702" y="1752113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88" name="Rectangle 387">
                  <a:extLst>
                    <a:ext uri="{FF2B5EF4-FFF2-40B4-BE49-F238E27FC236}">
                      <a16:creationId xmlns:a16="http://schemas.microsoft.com/office/drawing/2014/main" id="{D51CFE1E-4439-4A5A-9396-45F6D516CE1E}"/>
                    </a:ext>
                  </a:extLst>
                </p:cNvPr>
                <p:cNvSpPr/>
                <p:nvPr/>
              </p:nvSpPr>
              <p:spPr bwMode="auto">
                <a:xfrm>
                  <a:off x="8008550" y="1752113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89" name="Rectangle 388">
                  <a:extLst>
                    <a:ext uri="{FF2B5EF4-FFF2-40B4-BE49-F238E27FC236}">
                      <a16:creationId xmlns:a16="http://schemas.microsoft.com/office/drawing/2014/main" id="{682C7E3A-74A1-4D74-8057-229A6E54E73A}"/>
                    </a:ext>
                  </a:extLst>
                </p:cNvPr>
                <p:cNvSpPr/>
                <p:nvPr/>
              </p:nvSpPr>
              <p:spPr bwMode="auto">
                <a:xfrm>
                  <a:off x="8387398" y="1752113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90" name="Rectangle 389">
                  <a:extLst>
                    <a:ext uri="{FF2B5EF4-FFF2-40B4-BE49-F238E27FC236}">
                      <a16:creationId xmlns:a16="http://schemas.microsoft.com/office/drawing/2014/main" id="{79500BA9-ECDF-4852-8083-CDA5452CF5C6}"/>
                    </a:ext>
                  </a:extLst>
                </p:cNvPr>
                <p:cNvSpPr/>
                <p:nvPr/>
              </p:nvSpPr>
              <p:spPr bwMode="auto">
                <a:xfrm>
                  <a:off x="8766245" y="1752113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91" name="Trapezoid 390">
                  <a:extLst>
                    <a:ext uri="{FF2B5EF4-FFF2-40B4-BE49-F238E27FC236}">
                      <a16:creationId xmlns:a16="http://schemas.microsoft.com/office/drawing/2014/main" id="{30E04DFD-C52D-4F86-9064-019560D1515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3426207" y="1873258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92" name="Trapezoid 391">
                  <a:extLst>
                    <a:ext uri="{FF2B5EF4-FFF2-40B4-BE49-F238E27FC236}">
                      <a16:creationId xmlns:a16="http://schemas.microsoft.com/office/drawing/2014/main" id="{09D9DCC4-27D1-45EC-A88B-188E0CE47D7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3805055" y="1873258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93" name="Trapezoid 392">
                  <a:extLst>
                    <a:ext uri="{FF2B5EF4-FFF2-40B4-BE49-F238E27FC236}">
                      <a16:creationId xmlns:a16="http://schemas.microsoft.com/office/drawing/2014/main" id="{9B453002-04DE-406B-8C8E-07ABFA3335A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4183903" y="1873258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94" name="Trapezoid 393">
                  <a:extLst>
                    <a:ext uri="{FF2B5EF4-FFF2-40B4-BE49-F238E27FC236}">
                      <a16:creationId xmlns:a16="http://schemas.microsoft.com/office/drawing/2014/main" id="{496B14AF-4E63-40E1-8D64-B221E4A3702A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4562751" y="1873258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95" name="Trapezoid 394">
                  <a:extLst>
                    <a:ext uri="{FF2B5EF4-FFF2-40B4-BE49-F238E27FC236}">
                      <a16:creationId xmlns:a16="http://schemas.microsoft.com/office/drawing/2014/main" id="{2EA41E09-B9D7-4AE4-A5D5-712DB3FEFCB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4941598" y="1873258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96" name="Trapezoid 395">
                  <a:extLst>
                    <a:ext uri="{FF2B5EF4-FFF2-40B4-BE49-F238E27FC236}">
                      <a16:creationId xmlns:a16="http://schemas.microsoft.com/office/drawing/2014/main" id="{A6F6226E-8E3B-4A3E-8C01-325A825A306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5320447" y="1873258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97" name="Trapezoid 396">
                  <a:extLst>
                    <a:ext uri="{FF2B5EF4-FFF2-40B4-BE49-F238E27FC236}">
                      <a16:creationId xmlns:a16="http://schemas.microsoft.com/office/drawing/2014/main" id="{16F8A5C2-383A-4687-A55A-4DA0E3B11B0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5699294" y="1873258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98" name="Trapezoid 397">
                  <a:extLst>
                    <a:ext uri="{FF2B5EF4-FFF2-40B4-BE49-F238E27FC236}">
                      <a16:creationId xmlns:a16="http://schemas.microsoft.com/office/drawing/2014/main" id="{F5F168F8-0C2A-4399-B5DF-0874D674CFB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6078142" y="1873258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99" name="Trapezoid 398">
                  <a:extLst>
                    <a:ext uri="{FF2B5EF4-FFF2-40B4-BE49-F238E27FC236}">
                      <a16:creationId xmlns:a16="http://schemas.microsoft.com/office/drawing/2014/main" id="{9C84E4EA-7EFE-421B-A3B8-04ABDFD9014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6456990" y="1873258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00" name="Trapezoid 399">
                  <a:extLst>
                    <a:ext uri="{FF2B5EF4-FFF2-40B4-BE49-F238E27FC236}">
                      <a16:creationId xmlns:a16="http://schemas.microsoft.com/office/drawing/2014/main" id="{0BD1BFEB-82F7-412B-A922-E78778373562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6835838" y="1873258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01" name="Trapezoid 400">
                  <a:extLst>
                    <a:ext uri="{FF2B5EF4-FFF2-40B4-BE49-F238E27FC236}">
                      <a16:creationId xmlns:a16="http://schemas.microsoft.com/office/drawing/2014/main" id="{CC8CD280-3D37-4381-993E-1ECBBE85D85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7214686" y="1873258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02" name="Trapezoid 401">
                  <a:extLst>
                    <a:ext uri="{FF2B5EF4-FFF2-40B4-BE49-F238E27FC236}">
                      <a16:creationId xmlns:a16="http://schemas.microsoft.com/office/drawing/2014/main" id="{00FFEF4F-6F64-4FF1-8809-C6CF8F7AD39B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7593534" y="1873258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03" name="Trapezoid 402">
                  <a:extLst>
                    <a:ext uri="{FF2B5EF4-FFF2-40B4-BE49-F238E27FC236}">
                      <a16:creationId xmlns:a16="http://schemas.microsoft.com/office/drawing/2014/main" id="{FE82D1CF-2CC0-4F9E-B096-D932B752B1C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7972382" y="1873258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04" name="Trapezoid 403">
                  <a:extLst>
                    <a:ext uri="{FF2B5EF4-FFF2-40B4-BE49-F238E27FC236}">
                      <a16:creationId xmlns:a16="http://schemas.microsoft.com/office/drawing/2014/main" id="{184F64B9-6AB3-4FDE-A8E6-08737C37104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8351229" y="1873258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05" name="Trapezoid 404">
                  <a:extLst>
                    <a:ext uri="{FF2B5EF4-FFF2-40B4-BE49-F238E27FC236}">
                      <a16:creationId xmlns:a16="http://schemas.microsoft.com/office/drawing/2014/main" id="{EF68053D-9384-401C-8A93-BC38442E5E7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8730078" y="1873258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06" name="Trapezoid 405">
                  <a:extLst>
                    <a:ext uri="{FF2B5EF4-FFF2-40B4-BE49-F238E27FC236}">
                      <a16:creationId xmlns:a16="http://schemas.microsoft.com/office/drawing/2014/main" id="{6BE46960-0E80-45A7-9504-AC44507BE2A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V="1">
                  <a:off x="9108923" y="1873258"/>
                  <a:ext cx="248296" cy="107339"/>
                </a:xfrm>
                <a:prstGeom prst="trapezoid">
                  <a:avLst>
                    <a:gd name="adj" fmla="val 33681"/>
                  </a:avLst>
                </a:prstGeom>
                <a:solidFill>
                  <a:srgbClr val="FF99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07" name="Rectangle 406">
                  <a:extLst>
                    <a:ext uri="{FF2B5EF4-FFF2-40B4-BE49-F238E27FC236}">
                      <a16:creationId xmlns:a16="http://schemas.microsoft.com/office/drawing/2014/main" id="{426DB784-4496-4650-9C79-76B1355A25F6}"/>
                    </a:ext>
                  </a:extLst>
                </p:cNvPr>
                <p:cNvSpPr/>
                <p:nvPr/>
              </p:nvSpPr>
              <p:spPr bwMode="auto">
                <a:xfrm flipV="1">
                  <a:off x="3268143" y="1980668"/>
                  <a:ext cx="365760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08" name="Rectangle 407">
                  <a:extLst>
                    <a:ext uri="{FF2B5EF4-FFF2-40B4-BE49-F238E27FC236}">
                      <a16:creationId xmlns:a16="http://schemas.microsoft.com/office/drawing/2014/main" id="{9B039D62-8850-47D2-8813-69087761D268}"/>
                    </a:ext>
                  </a:extLst>
                </p:cNvPr>
                <p:cNvSpPr/>
                <p:nvPr/>
              </p:nvSpPr>
              <p:spPr bwMode="auto">
                <a:xfrm flipV="1">
                  <a:off x="3842256" y="1979578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09" name="Rectangle 408">
                  <a:extLst>
                    <a:ext uri="{FF2B5EF4-FFF2-40B4-BE49-F238E27FC236}">
                      <a16:creationId xmlns:a16="http://schemas.microsoft.com/office/drawing/2014/main" id="{9861AAF1-D893-4AF0-B0F4-1E78BC9C5F79}"/>
                    </a:ext>
                  </a:extLst>
                </p:cNvPr>
                <p:cNvSpPr/>
                <p:nvPr/>
              </p:nvSpPr>
              <p:spPr bwMode="auto">
                <a:xfrm flipV="1">
                  <a:off x="4221103" y="1979578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10" name="Rectangle 409">
                  <a:extLst>
                    <a:ext uri="{FF2B5EF4-FFF2-40B4-BE49-F238E27FC236}">
                      <a16:creationId xmlns:a16="http://schemas.microsoft.com/office/drawing/2014/main" id="{DBC5B088-D3CB-481C-90E2-C610E210247F}"/>
                    </a:ext>
                  </a:extLst>
                </p:cNvPr>
                <p:cNvSpPr/>
                <p:nvPr/>
              </p:nvSpPr>
              <p:spPr bwMode="auto">
                <a:xfrm flipV="1">
                  <a:off x="4599951" y="1979578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11" name="Rectangle 410">
                  <a:extLst>
                    <a:ext uri="{FF2B5EF4-FFF2-40B4-BE49-F238E27FC236}">
                      <a16:creationId xmlns:a16="http://schemas.microsoft.com/office/drawing/2014/main" id="{EE47D6E8-7AF0-4E90-B5FE-19518D3D0A32}"/>
                    </a:ext>
                  </a:extLst>
                </p:cNvPr>
                <p:cNvSpPr/>
                <p:nvPr/>
              </p:nvSpPr>
              <p:spPr bwMode="auto">
                <a:xfrm flipV="1">
                  <a:off x="4978799" y="1979578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12" name="Rectangle 411">
                  <a:extLst>
                    <a:ext uri="{FF2B5EF4-FFF2-40B4-BE49-F238E27FC236}">
                      <a16:creationId xmlns:a16="http://schemas.microsoft.com/office/drawing/2014/main" id="{D5C4144A-6CF2-433B-8F89-9AB7A73D625C}"/>
                    </a:ext>
                  </a:extLst>
                </p:cNvPr>
                <p:cNvSpPr/>
                <p:nvPr/>
              </p:nvSpPr>
              <p:spPr bwMode="auto">
                <a:xfrm flipV="1">
                  <a:off x="5357646" y="1979578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13" name="Rectangle 412">
                  <a:extLst>
                    <a:ext uri="{FF2B5EF4-FFF2-40B4-BE49-F238E27FC236}">
                      <a16:creationId xmlns:a16="http://schemas.microsoft.com/office/drawing/2014/main" id="{1739BBC6-04CD-4D25-98A9-E1E31A2C02F8}"/>
                    </a:ext>
                  </a:extLst>
                </p:cNvPr>
                <p:cNvSpPr/>
                <p:nvPr/>
              </p:nvSpPr>
              <p:spPr bwMode="auto">
                <a:xfrm flipV="1">
                  <a:off x="5736494" y="1979578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14" name="Rectangle 413">
                  <a:extLst>
                    <a:ext uri="{FF2B5EF4-FFF2-40B4-BE49-F238E27FC236}">
                      <a16:creationId xmlns:a16="http://schemas.microsoft.com/office/drawing/2014/main" id="{ED6967F6-72F1-4A22-904A-5453661997A0}"/>
                    </a:ext>
                  </a:extLst>
                </p:cNvPr>
                <p:cNvSpPr/>
                <p:nvPr/>
              </p:nvSpPr>
              <p:spPr bwMode="auto">
                <a:xfrm flipV="1">
                  <a:off x="6115342" y="1979578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15" name="Rectangle 414">
                  <a:extLst>
                    <a:ext uri="{FF2B5EF4-FFF2-40B4-BE49-F238E27FC236}">
                      <a16:creationId xmlns:a16="http://schemas.microsoft.com/office/drawing/2014/main" id="{A30FAD6B-C896-483E-B2E6-FE433CD00BC7}"/>
                    </a:ext>
                  </a:extLst>
                </p:cNvPr>
                <p:cNvSpPr/>
                <p:nvPr/>
              </p:nvSpPr>
              <p:spPr bwMode="auto">
                <a:xfrm flipV="1">
                  <a:off x="6494189" y="1979578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16" name="Rectangle 415">
                  <a:extLst>
                    <a:ext uri="{FF2B5EF4-FFF2-40B4-BE49-F238E27FC236}">
                      <a16:creationId xmlns:a16="http://schemas.microsoft.com/office/drawing/2014/main" id="{7B69289E-AAD4-4334-AE2A-B36ACDFB732C}"/>
                    </a:ext>
                  </a:extLst>
                </p:cNvPr>
                <p:cNvSpPr/>
                <p:nvPr/>
              </p:nvSpPr>
              <p:spPr bwMode="auto">
                <a:xfrm flipV="1">
                  <a:off x="6873037" y="1979578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17" name="Rectangle 416">
                  <a:extLst>
                    <a:ext uri="{FF2B5EF4-FFF2-40B4-BE49-F238E27FC236}">
                      <a16:creationId xmlns:a16="http://schemas.microsoft.com/office/drawing/2014/main" id="{23B80B6E-F0A1-439F-B5E8-0740B7547DAB}"/>
                    </a:ext>
                  </a:extLst>
                </p:cNvPr>
                <p:cNvSpPr/>
                <p:nvPr/>
              </p:nvSpPr>
              <p:spPr bwMode="auto">
                <a:xfrm flipV="1">
                  <a:off x="7251885" y="1979578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18" name="Rectangle 417">
                  <a:extLst>
                    <a:ext uri="{FF2B5EF4-FFF2-40B4-BE49-F238E27FC236}">
                      <a16:creationId xmlns:a16="http://schemas.microsoft.com/office/drawing/2014/main" id="{2A22DBA1-8896-4CBF-85FC-856999DBC651}"/>
                    </a:ext>
                  </a:extLst>
                </p:cNvPr>
                <p:cNvSpPr/>
                <p:nvPr/>
              </p:nvSpPr>
              <p:spPr bwMode="auto">
                <a:xfrm flipV="1">
                  <a:off x="7630732" y="1979578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19" name="Rectangle 418">
                  <a:extLst>
                    <a:ext uri="{FF2B5EF4-FFF2-40B4-BE49-F238E27FC236}">
                      <a16:creationId xmlns:a16="http://schemas.microsoft.com/office/drawing/2014/main" id="{C43CEDC8-E218-4E7C-B6AF-FC54F419CEA3}"/>
                    </a:ext>
                  </a:extLst>
                </p:cNvPr>
                <p:cNvSpPr/>
                <p:nvPr/>
              </p:nvSpPr>
              <p:spPr bwMode="auto">
                <a:xfrm flipV="1">
                  <a:off x="8009580" y="1979578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20" name="Rectangle 419">
                  <a:extLst>
                    <a:ext uri="{FF2B5EF4-FFF2-40B4-BE49-F238E27FC236}">
                      <a16:creationId xmlns:a16="http://schemas.microsoft.com/office/drawing/2014/main" id="{19D9E9AA-7E02-43CE-8679-EFC5B60B041E}"/>
                    </a:ext>
                  </a:extLst>
                </p:cNvPr>
                <p:cNvSpPr/>
                <p:nvPr/>
              </p:nvSpPr>
              <p:spPr bwMode="auto">
                <a:xfrm flipV="1">
                  <a:off x="8388428" y="1979578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421" name="Rectangle 420">
                  <a:extLst>
                    <a:ext uri="{FF2B5EF4-FFF2-40B4-BE49-F238E27FC236}">
                      <a16:creationId xmlns:a16="http://schemas.microsoft.com/office/drawing/2014/main" id="{40EFFE56-EB26-4496-A4FF-18E1B30157F6}"/>
                    </a:ext>
                  </a:extLst>
                </p:cNvPr>
                <p:cNvSpPr/>
                <p:nvPr/>
              </p:nvSpPr>
              <p:spPr bwMode="auto">
                <a:xfrm flipV="1">
                  <a:off x="8767275" y="1979578"/>
                  <a:ext cx="173894" cy="17889"/>
                </a:xfrm>
                <a:prstGeom prst="rect">
                  <a:avLst/>
                </a:prstGeom>
                <a:solidFill>
                  <a:srgbClr val="C0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Lucida Sans" charset="0"/>
                    <a:ea typeface="+mn-ea"/>
                    <a:cs typeface="+mn-cs"/>
                  </a:endParaRPr>
                </a:p>
              </p:txBody>
            </p:sp>
            <p:cxnSp>
              <p:nvCxnSpPr>
                <p:cNvPr id="422" name="Straight Arrow Connector 421">
                  <a:extLst>
                    <a:ext uri="{FF2B5EF4-FFF2-40B4-BE49-F238E27FC236}">
                      <a16:creationId xmlns:a16="http://schemas.microsoft.com/office/drawing/2014/main" id="{5F35DCD7-90C8-47D5-9691-C528FCE66E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26731" y="1369661"/>
                  <a:ext cx="0" cy="365759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headEnd type="triangle"/>
                  <a:tailEnd type="triangle"/>
                </a:ln>
                <a:effectLst/>
              </p:spPr>
            </p:cxnSp>
            <p:sp>
              <p:nvSpPr>
                <p:cNvPr id="423" name="TextBox 422">
                  <a:extLst>
                    <a:ext uri="{FF2B5EF4-FFF2-40B4-BE49-F238E27FC236}">
                      <a16:creationId xmlns:a16="http://schemas.microsoft.com/office/drawing/2014/main" id="{87583846-93DB-4A5A-85D9-4FBE6E13E3E3}"/>
                    </a:ext>
                  </a:extLst>
                </p:cNvPr>
                <p:cNvSpPr txBox="1"/>
                <p:nvPr/>
              </p:nvSpPr>
              <p:spPr>
                <a:xfrm>
                  <a:off x="3959140" y="1309559"/>
                  <a:ext cx="1157203" cy="4859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0.5 mm</a:t>
                  </a:r>
                  <a:endParaRPr kumimoji="0" lang="fr-FR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24" name="Straight Arrow Connector 423">
                  <a:extLst>
                    <a:ext uri="{FF2B5EF4-FFF2-40B4-BE49-F238E27FC236}">
                      <a16:creationId xmlns:a16="http://schemas.microsoft.com/office/drawing/2014/main" id="{95D7F295-9ABE-46F5-9B3E-51AACA2062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35953" y="2019998"/>
                  <a:ext cx="0" cy="365759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headEnd type="triangle"/>
                  <a:tailEnd type="triangle"/>
                </a:ln>
                <a:effectLst/>
              </p:spPr>
            </p:cxnSp>
            <p:sp>
              <p:nvSpPr>
                <p:cNvPr id="425" name="TextBox 424">
                  <a:extLst>
                    <a:ext uri="{FF2B5EF4-FFF2-40B4-BE49-F238E27FC236}">
                      <a16:creationId xmlns:a16="http://schemas.microsoft.com/office/drawing/2014/main" id="{264A23B1-475D-4ACC-A2FD-0446170AC3D4}"/>
                    </a:ext>
                  </a:extLst>
                </p:cNvPr>
                <p:cNvSpPr txBox="1"/>
                <p:nvPr/>
              </p:nvSpPr>
              <p:spPr>
                <a:xfrm>
                  <a:off x="8211830" y="1959895"/>
                  <a:ext cx="1157203" cy="4859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0.5 mm</a:t>
                  </a:r>
                  <a:endParaRPr kumimoji="0" lang="fr-FR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26" name="Straight Arrow Connector 425">
                  <a:extLst>
                    <a:ext uri="{FF2B5EF4-FFF2-40B4-BE49-F238E27FC236}">
                      <a16:creationId xmlns:a16="http://schemas.microsoft.com/office/drawing/2014/main" id="{7557FF10-2AAE-4EC4-B3F7-4E3875DBD8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26731" y="2500522"/>
                  <a:ext cx="0" cy="1691640"/>
                </a:xfrm>
                <a:prstGeom prst="straightConnector1">
                  <a:avLst/>
                </a:prstGeom>
                <a:noFill/>
                <a:ln w="15875" cap="flat" cmpd="sng" algn="ctr">
                  <a:solidFill>
                    <a:sysClr val="windowText" lastClr="000000"/>
                  </a:solidFill>
                  <a:prstDash val="solid"/>
                  <a:miter lim="800000"/>
                  <a:headEnd type="triangle"/>
                  <a:tailEnd type="triangle"/>
                </a:ln>
                <a:effectLst/>
              </p:spPr>
            </p:cxnSp>
            <p:grpSp>
              <p:nvGrpSpPr>
                <p:cNvPr id="427" name="Group 426">
                  <a:extLst>
                    <a:ext uri="{FF2B5EF4-FFF2-40B4-BE49-F238E27FC236}">
                      <a16:creationId xmlns:a16="http://schemas.microsoft.com/office/drawing/2014/main" id="{72E6F8AD-937F-4514-8407-F2E004C0F087}"/>
                    </a:ext>
                  </a:extLst>
                </p:cNvPr>
                <p:cNvGrpSpPr/>
                <p:nvPr/>
              </p:nvGrpSpPr>
              <p:grpSpPr>
                <a:xfrm>
                  <a:off x="2769730" y="587089"/>
                  <a:ext cx="504476" cy="5486400"/>
                  <a:chOff x="2769730" y="587089"/>
                  <a:chExt cx="504476" cy="5486400"/>
                </a:xfrm>
              </p:grpSpPr>
              <p:sp>
                <p:nvSpPr>
                  <p:cNvPr id="440" name="Rectangle 439">
                    <a:extLst>
                      <a:ext uri="{FF2B5EF4-FFF2-40B4-BE49-F238E27FC236}">
                        <a16:creationId xmlns:a16="http://schemas.microsoft.com/office/drawing/2014/main" id="{9A84F631-6A3E-4028-8588-EBBEBE43AF59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2771210" y="1766556"/>
                    <a:ext cx="502996" cy="3127467"/>
                  </a:xfrm>
                  <a:prstGeom prst="rect">
                    <a:avLst/>
                  </a:prstGeom>
                  <a:solidFill>
                    <a:srgbClr val="000000"/>
                  </a:solidFill>
                  <a:ln w="127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441" name="Group 440">
                    <a:extLst>
                      <a:ext uri="{FF2B5EF4-FFF2-40B4-BE49-F238E27FC236}">
                        <a16:creationId xmlns:a16="http://schemas.microsoft.com/office/drawing/2014/main" id="{EB926E8A-A37F-4013-9B03-F51128F07C30}"/>
                      </a:ext>
                    </a:extLst>
                  </p:cNvPr>
                  <p:cNvGrpSpPr/>
                  <p:nvPr/>
                </p:nvGrpSpPr>
                <p:grpSpPr>
                  <a:xfrm>
                    <a:off x="2771210" y="587089"/>
                    <a:ext cx="502996" cy="1253879"/>
                    <a:chOff x="2771210" y="587089"/>
                    <a:chExt cx="502996" cy="1253879"/>
                  </a:xfrm>
                </p:grpSpPr>
                <p:sp>
                  <p:nvSpPr>
                    <p:cNvPr id="447" name="Rectangle 446">
                      <a:extLst>
                        <a:ext uri="{FF2B5EF4-FFF2-40B4-BE49-F238E27FC236}">
                          <a16:creationId xmlns:a16="http://schemas.microsoft.com/office/drawing/2014/main" id="{CE636FD9-6F22-43EA-9767-9941F9BBCC99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2771210" y="587089"/>
                      <a:ext cx="502996" cy="1157847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448" name="Group 447">
                      <a:extLst>
                        <a:ext uri="{FF2B5EF4-FFF2-40B4-BE49-F238E27FC236}">
                          <a16:creationId xmlns:a16="http://schemas.microsoft.com/office/drawing/2014/main" id="{1BFD0FA4-EA9C-48B6-93D9-8F022B3F89B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927932" y="1658088"/>
                      <a:ext cx="182880" cy="182880"/>
                      <a:chOff x="2311796" y="1358739"/>
                      <a:chExt cx="182880" cy="182880"/>
                    </a:xfrm>
                  </p:grpSpPr>
                  <p:sp>
                    <p:nvSpPr>
                      <p:cNvPr id="449" name="Rectangle 448">
                        <a:extLst>
                          <a:ext uri="{FF2B5EF4-FFF2-40B4-BE49-F238E27FC236}">
                            <a16:creationId xmlns:a16="http://schemas.microsoft.com/office/drawing/2014/main" id="{895006E5-DE5D-4653-BF18-B4D1109E85A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11796" y="1358739"/>
                        <a:ext cx="182880" cy="182880"/>
                      </a:xfrm>
                      <a:prstGeom prst="rect">
                        <a:avLst/>
                      </a:prstGeom>
                      <a:solidFill>
                        <a:sysClr val="window" lastClr="FFFFFF"/>
                      </a:solidFill>
                      <a:ln w="12700" cap="flat" cmpd="sng" algn="ctr">
                        <a:noFill/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fr-F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50" name="Oval 449">
                        <a:extLst>
                          <a:ext uri="{FF2B5EF4-FFF2-40B4-BE49-F238E27FC236}">
                            <a16:creationId xmlns:a16="http://schemas.microsoft.com/office/drawing/2014/main" id="{F171E668-8BCD-47A8-BEEC-517DEA9213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11796" y="1358739"/>
                        <a:ext cx="182880" cy="182880"/>
                      </a:xfrm>
                      <a:prstGeom prst="ellipse">
                        <a:avLst/>
                      </a:prstGeom>
                      <a:solidFill>
                        <a:srgbClr val="4472C4"/>
                      </a:solidFill>
                      <a:ln w="0" cap="flat" cmpd="sng" algn="ctr">
                        <a:solidFill>
                          <a:srgbClr val="4472C4">
                            <a:shade val="50000"/>
                          </a:srgbClr>
                        </a:solidFill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fr-F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442" name="Group 441">
                    <a:extLst>
                      <a:ext uri="{FF2B5EF4-FFF2-40B4-BE49-F238E27FC236}">
                        <a16:creationId xmlns:a16="http://schemas.microsoft.com/office/drawing/2014/main" id="{49B539D3-6038-4FE3-A6CC-0715FEE87FF4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2769730" y="4819610"/>
                    <a:ext cx="502996" cy="1253879"/>
                    <a:chOff x="2771210" y="587089"/>
                    <a:chExt cx="502996" cy="1253879"/>
                  </a:xfrm>
                </p:grpSpPr>
                <p:sp>
                  <p:nvSpPr>
                    <p:cNvPr id="443" name="Rectangle 442">
                      <a:extLst>
                        <a:ext uri="{FF2B5EF4-FFF2-40B4-BE49-F238E27FC236}">
                          <a16:creationId xmlns:a16="http://schemas.microsoft.com/office/drawing/2014/main" id="{2C5E61C6-669B-46C8-8659-06C826C72439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2771210" y="587089"/>
                      <a:ext cx="502996" cy="1157847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444" name="Group 443">
                      <a:extLst>
                        <a:ext uri="{FF2B5EF4-FFF2-40B4-BE49-F238E27FC236}">
                          <a16:creationId xmlns:a16="http://schemas.microsoft.com/office/drawing/2014/main" id="{FAECE165-7790-4333-ACC1-61CD04E9C8F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927932" y="1658088"/>
                      <a:ext cx="182880" cy="182880"/>
                      <a:chOff x="2311796" y="1358739"/>
                      <a:chExt cx="182880" cy="182880"/>
                    </a:xfrm>
                  </p:grpSpPr>
                  <p:sp>
                    <p:nvSpPr>
                      <p:cNvPr id="445" name="Rectangle 444">
                        <a:extLst>
                          <a:ext uri="{FF2B5EF4-FFF2-40B4-BE49-F238E27FC236}">
                            <a16:creationId xmlns:a16="http://schemas.microsoft.com/office/drawing/2014/main" id="{7C7D0A5C-8A48-4DDE-9EB9-D16C7567BCA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11796" y="1358739"/>
                        <a:ext cx="182880" cy="182880"/>
                      </a:xfrm>
                      <a:prstGeom prst="rect">
                        <a:avLst/>
                      </a:prstGeom>
                      <a:solidFill>
                        <a:sysClr val="window" lastClr="FFFFFF"/>
                      </a:solidFill>
                      <a:ln w="12700" cap="flat" cmpd="sng" algn="ctr">
                        <a:noFill/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fr-F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46" name="Oval 445">
                        <a:extLst>
                          <a:ext uri="{FF2B5EF4-FFF2-40B4-BE49-F238E27FC236}">
                            <a16:creationId xmlns:a16="http://schemas.microsoft.com/office/drawing/2014/main" id="{3E390B9D-F9C8-4CB3-A4B4-5208B9AA192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11796" y="1358739"/>
                        <a:ext cx="182880" cy="182880"/>
                      </a:xfrm>
                      <a:prstGeom prst="ellipse">
                        <a:avLst/>
                      </a:prstGeom>
                      <a:solidFill>
                        <a:srgbClr val="4472C4"/>
                      </a:solidFill>
                      <a:ln w="0" cap="flat" cmpd="sng" algn="ctr">
                        <a:solidFill>
                          <a:srgbClr val="4472C4">
                            <a:shade val="50000"/>
                          </a:srgbClr>
                        </a:solidFill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fr-F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428" name="Group 427">
                  <a:extLst>
                    <a:ext uri="{FF2B5EF4-FFF2-40B4-BE49-F238E27FC236}">
                      <a16:creationId xmlns:a16="http://schemas.microsoft.com/office/drawing/2014/main" id="{5852333C-4E23-4DDC-9E16-BCD6734F8871}"/>
                    </a:ext>
                  </a:extLst>
                </p:cNvPr>
                <p:cNvGrpSpPr/>
                <p:nvPr/>
              </p:nvGrpSpPr>
              <p:grpSpPr>
                <a:xfrm>
                  <a:off x="9495746" y="587089"/>
                  <a:ext cx="504476" cy="5486400"/>
                  <a:chOff x="2769730" y="587089"/>
                  <a:chExt cx="504476" cy="5486400"/>
                </a:xfrm>
              </p:grpSpPr>
              <p:sp>
                <p:nvSpPr>
                  <p:cNvPr id="429" name="Rectangle 428">
                    <a:extLst>
                      <a:ext uri="{FF2B5EF4-FFF2-40B4-BE49-F238E27FC236}">
                        <a16:creationId xmlns:a16="http://schemas.microsoft.com/office/drawing/2014/main" id="{FE3AE7F9-BA9E-46FD-B52A-58436EF8B7F3}"/>
                      </a:ext>
                    </a:extLst>
                  </p:cNvPr>
                  <p:cNvSpPr/>
                  <p:nvPr/>
                </p:nvSpPr>
                <p:spPr bwMode="auto">
                  <a:xfrm flipV="1">
                    <a:off x="2771210" y="1766556"/>
                    <a:ext cx="502996" cy="3127467"/>
                  </a:xfrm>
                  <a:prstGeom prst="rect">
                    <a:avLst/>
                  </a:prstGeom>
                  <a:solidFill>
                    <a:srgbClr val="000000"/>
                  </a:solidFill>
                  <a:ln w="127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Lucida Sans" charset="0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430" name="Group 429">
                    <a:extLst>
                      <a:ext uri="{FF2B5EF4-FFF2-40B4-BE49-F238E27FC236}">
                        <a16:creationId xmlns:a16="http://schemas.microsoft.com/office/drawing/2014/main" id="{51AA1628-6A98-444C-B464-04422FB132E7}"/>
                      </a:ext>
                    </a:extLst>
                  </p:cNvPr>
                  <p:cNvGrpSpPr/>
                  <p:nvPr/>
                </p:nvGrpSpPr>
                <p:grpSpPr>
                  <a:xfrm>
                    <a:off x="2771210" y="587089"/>
                    <a:ext cx="502996" cy="1253879"/>
                    <a:chOff x="2771210" y="587089"/>
                    <a:chExt cx="502996" cy="1253879"/>
                  </a:xfrm>
                </p:grpSpPr>
                <p:sp>
                  <p:nvSpPr>
                    <p:cNvPr id="436" name="Rectangle 435">
                      <a:extLst>
                        <a:ext uri="{FF2B5EF4-FFF2-40B4-BE49-F238E27FC236}">
                          <a16:creationId xmlns:a16="http://schemas.microsoft.com/office/drawing/2014/main" id="{3CB24E69-9FAB-4EDD-AF66-913B33E874AA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2771210" y="587089"/>
                      <a:ext cx="502996" cy="1157847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437" name="Group 436">
                      <a:extLst>
                        <a:ext uri="{FF2B5EF4-FFF2-40B4-BE49-F238E27FC236}">
                          <a16:creationId xmlns:a16="http://schemas.microsoft.com/office/drawing/2014/main" id="{9ADF59BA-72CA-41A2-91AB-CC3D7145C75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927932" y="1658088"/>
                      <a:ext cx="182880" cy="182880"/>
                      <a:chOff x="2311796" y="1358739"/>
                      <a:chExt cx="182880" cy="182880"/>
                    </a:xfrm>
                  </p:grpSpPr>
                  <p:sp>
                    <p:nvSpPr>
                      <p:cNvPr id="438" name="Rectangle 437">
                        <a:extLst>
                          <a:ext uri="{FF2B5EF4-FFF2-40B4-BE49-F238E27FC236}">
                            <a16:creationId xmlns:a16="http://schemas.microsoft.com/office/drawing/2014/main" id="{035C889D-92AA-4557-9AF3-55215A2493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11796" y="1358739"/>
                        <a:ext cx="182880" cy="182880"/>
                      </a:xfrm>
                      <a:prstGeom prst="rect">
                        <a:avLst/>
                      </a:prstGeom>
                      <a:solidFill>
                        <a:sysClr val="window" lastClr="FFFFFF"/>
                      </a:solidFill>
                      <a:ln w="12700" cap="flat" cmpd="sng" algn="ctr">
                        <a:noFill/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fr-F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39" name="Oval 438">
                        <a:extLst>
                          <a:ext uri="{FF2B5EF4-FFF2-40B4-BE49-F238E27FC236}">
                            <a16:creationId xmlns:a16="http://schemas.microsoft.com/office/drawing/2014/main" id="{61E91F8A-DBE3-4127-8EF9-2BE3999ECD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11796" y="1358739"/>
                        <a:ext cx="182880" cy="182880"/>
                      </a:xfrm>
                      <a:prstGeom prst="ellipse">
                        <a:avLst/>
                      </a:prstGeom>
                      <a:solidFill>
                        <a:srgbClr val="4472C4"/>
                      </a:solidFill>
                      <a:ln w="0" cap="flat" cmpd="sng" algn="ctr">
                        <a:solidFill>
                          <a:srgbClr val="4472C4">
                            <a:shade val="50000"/>
                          </a:srgbClr>
                        </a:solidFill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fr-F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grpSp>
                <p:nvGrpSpPr>
                  <p:cNvPr id="431" name="Group 430">
                    <a:extLst>
                      <a:ext uri="{FF2B5EF4-FFF2-40B4-BE49-F238E27FC236}">
                        <a16:creationId xmlns:a16="http://schemas.microsoft.com/office/drawing/2014/main" id="{0FBD4A8F-CB63-4660-8ADF-4E6FFE5CCDAE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2769730" y="4819610"/>
                    <a:ext cx="502996" cy="1253879"/>
                    <a:chOff x="2771210" y="587089"/>
                    <a:chExt cx="502996" cy="1253879"/>
                  </a:xfrm>
                </p:grpSpPr>
                <p:sp>
                  <p:nvSpPr>
                    <p:cNvPr id="432" name="Rectangle 431">
                      <a:extLst>
                        <a:ext uri="{FF2B5EF4-FFF2-40B4-BE49-F238E27FC236}">
                          <a16:creationId xmlns:a16="http://schemas.microsoft.com/office/drawing/2014/main" id="{7B637098-EE35-4D54-A601-C41D5639B59F}"/>
                        </a:ext>
                      </a:extLst>
                    </p:cNvPr>
                    <p:cNvSpPr/>
                    <p:nvPr/>
                  </p:nvSpPr>
                  <p:spPr bwMode="auto">
                    <a:xfrm flipV="1">
                      <a:off x="2771210" y="587089"/>
                      <a:ext cx="502996" cy="1157847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Lucida Sans" charset="0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433" name="Group 432">
                      <a:extLst>
                        <a:ext uri="{FF2B5EF4-FFF2-40B4-BE49-F238E27FC236}">
                          <a16:creationId xmlns:a16="http://schemas.microsoft.com/office/drawing/2014/main" id="{A1FC6A85-15B9-4E52-B6BC-7EA367BDD34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927932" y="1658088"/>
                      <a:ext cx="182880" cy="182880"/>
                      <a:chOff x="2311796" y="1358739"/>
                      <a:chExt cx="182880" cy="182880"/>
                    </a:xfrm>
                  </p:grpSpPr>
                  <p:sp>
                    <p:nvSpPr>
                      <p:cNvPr id="434" name="Rectangle 433">
                        <a:extLst>
                          <a:ext uri="{FF2B5EF4-FFF2-40B4-BE49-F238E27FC236}">
                            <a16:creationId xmlns:a16="http://schemas.microsoft.com/office/drawing/2014/main" id="{63A37F99-FE39-4F8F-99A0-22A683CF05A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11796" y="1358739"/>
                        <a:ext cx="182880" cy="182880"/>
                      </a:xfrm>
                      <a:prstGeom prst="rect">
                        <a:avLst/>
                      </a:prstGeom>
                      <a:solidFill>
                        <a:sysClr val="window" lastClr="FFFFFF"/>
                      </a:solidFill>
                      <a:ln w="12700" cap="flat" cmpd="sng" algn="ctr">
                        <a:noFill/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fr-F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sp>
                    <p:nvSpPr>
                      <p:cNvPr id="435" name="Oval 434">
                        <a:extLst>
                          <a:ext uri="{FF2B5EF4-FFF2-40B4-BE49-F238E27FC236}">
                            <a16:creationId xmlns:a16="http://schemas.microsoft.com/office/drawing/2014/main" id="{868545F0-E86A-44C6-ADE7-F97EA671A51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11796" y="1358739"/>
                        <a:ext cx="182880" cy="182880"/>
                      </a:xfrm>
                      <a:prstGeom prst="ellipse">
                        <a:avLst/>
                      </a:prstGeom>
                      <a:solidFill>
                        <a:srgbClr val="4472C4"/>
                      </a:solidFill>
                      <a:ln w="0" cap="flat" cmpd="sng" algn="ctr">
                        <a:solidFill>
                          <a:srgbClr val="4472C4">
                            <a:shade val="50000"/>
                          </a:srgbClr>
                        </a:solidFill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fr-F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</p:grpSp>
          </p:grpSp>
          <p:sp>
            <p:nvSpPr>
              <p:cNvPr id="346" name="TextBox 345">
                <a:extLst>
                  <a:ext uri="{FF2B5EF4-FFF2-40B4-BE49-F238E27FC236}">
                    <a16:creationId xmlns:a16="http://schemas.microsoft.com/office/drawing/2014/main" id="{C25A1B4F-30B4-437E-88BD-15F6C0B1BE77}"/>
                  </a:ext>
                </a:extLst>
              </p:cNvPr>
              <p:cNvSpPr txBox="1"/>
              <p:nvPr/>
            </p:nvSpPr>
            <p:spPr>
              <a:xfrm rot="5400000">
                <a:off x="513327" y="2448506"/>
                <a:ext cx="930154" cy="2827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5 mm</a:t>
                </a:r>
                <a:endParaRPr kumimoji="0" lang="fr-FR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53" name="TextBox 652">
              <a:extLst>
                <a:ext uri="{FF2B5EF4-FFF2-40B4-BE49-F238E27FC236}">
                  <a16:creationId xmlns:a16="http://schemas.microsoft.com/office/drawing/2014/main" id="{06EFC2D3-5EA8-4821-BA8F-2E12011081F8}"/>
                </a:ext>
              </a:extLst>
            </p:cNvPr>
            <p:cNvSpPr txBox="1"/>
            <p:nvPr/>
          </p:nvSpPr>
          <p:spPr>
            <a:xfrm>
              <a:off x="1362882" y="1969965"/>
              <a:ext cx="12723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1600" kern="1200" dirty="0">
                  <a:solidFill>
                    <a:prstClr val="white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Active area</a:t>
              </a:r>
              <a:endParaRPr lang="fr-FR" sz="1600" kern="1200" dirty="0">
                <a:solidFill>
                  <a:prstClr val="whit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54" name="TextBox 653">
              <a:extLst>
                <a:ext uri="{FF2B5EF4-FFF2-40B4-BE49-F238E27FC236}">
                  <a16:creationId xmlns:a16="http://schemas.microsoft.com/office/drawing/2014/main" id="{93C8BEED-3515-47AD-9FD6-0554E3E4B7BB}"/>
                </a:ext>
              </a:extLst>
            </p:cNvPr>
            <p:cNvSpPr txBox="1"/>
            <p:nvPr/>
          </p:nvSpPr>
          <p:spPr>
            <a:xfrm>
              <a:off x="1054619" y="4359231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1600" kern="1200" dirty="0">
                  <a:solidFill>
                    <a:prstClr val="white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Support frame</a:t>
              </a:r>
              <a:endParaRPr lang="fr-FR" sz="1600" kern="1200" dirty="0">
                <a:solidFill>
                  <a:prstClr val="whit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cxnSp>
          <p:nvCxnSpPr>
            <p:cNvPr id="655" name="Straight Arrow Connector 654">
              <a:extLst>
                <a:ext uri="{FF2B5EF4-FFF2-40B4-BE49-F238E27FC236}">
                  <a16:creationId xmlns:a16="http://schemas.microsoft.com/office/drawing/2014/main" id="{2A219870-BFBE-44D6-AE93-85BF420B4A91}"/>
                </a:ext>
              </a:extLst>
            </p:cNvPr>
            <p:cNvCxnSpPr>
              <a:cxnSpLocks/>
              <a:endCxn id="654" idx="2"/>
            </p:cNvCxnSpPr>
            <p:nvPr/>
          </p:nvCxnSpPr>
          <p:spPr>
            <a:xfrm flipV="1">
              <a:off x="1477209" y="4697785"/>
              <a:ext cx="263210" cy="496842"/>
            </a:xfrm>
            <a:prstGeom prst="straightConnector1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  <a:headEnd type="triangle"/>
              <a:tailEnd type="none"/>
            </a:ln>
            <a:effectLst/>
          </p:spPr>
        </p:cxnSp>
        <p:sp>
          <p:nvSpPr>
            <p:cNvPr id="656" name="TextBox 655">
              <a:extLst>
                <a:ext uri="{FF2B5EF4-FFF2-40B4-BE49-F238E27FC236}">
                  <a16:creationId xmlns:a16="http://schemas.microsoft.com/office/drawing/2014/main" id="{72F2B8E6-BA96-47B6-8C7D-FD898AABAE04}"/>
                </a:ext>
              </a:extLst>
            </p:cNvPr>
            <p:cNvSpPr txBox="1"/>
            <p:nvPr/>
          </p:nvSpPr>
          <p:spPr>
            <a:xfrm>
              <a:off x="475467" y="5573821"/>
              <a:ext cx="32587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1600" kern="1200" dirty="0">
                  <a:solidFill>
                    <a:prstClr val="black"/>
                  </a:solidFill>
                  <a:latin typeface="+mn-lt"/>
                  <a:ea typeface="+mn-ea"/>
                  <a:cs typeface="Times New Roman" panose="02020603050405020304" pitchFamily="18" charset="0"/>
                </a:rPr>
                <a:t>Top view of high-performance double thin-gap GEM-uRWELL</a:t>
              </a:r>
            </a:p>
          </p:txBody>
        </p:sp>
        <p:sp>
          <p:nvSpPr>
            <p:cNvPr id="657" name="TextBox 656">
              <a:extLst>
                <a:ext uri="{FF2B5EF4-FFF2-40B4-BE49-F238E27FC236}">
                  <a16:creationId xmlns:a16="http://schemas.microsoft.com/office/drawing/2014/main" id="{38FB5818-BFE2-41D9-B043-79A90286A6F6}"/>
                </a:ext>
              </a:extLst>
            </p:cNvPr>
            <p:cNvSpPr txBox="1"/>
            <p:nvPr/>
          </p:nvSpPr>
          <p:spPr>
            <a:xfrm>
              <a:off x="5161832" y="5393772"/>
              <a:ext cx="41962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1600" kern="1200" dirty="0">
                  <a:solidFill>
                    <a:prstClr val="black"/>
                  </a:solidFill>
                  <a:latin typeface="+mn-lt"/>
                  <a:ea typeface="+mn-ea"/>
                  <a:cs typeface="Times New Roman" panose="02020603050405020304" pitchFamily="18" charset="0"/>
                </a:rPr>
                <a:t>Cross section view of high-performance double thin-gap GEM-uRWELL</a:t>
              </a:r>
              <a:endParaRPr lang="fr-FR" sz="1600" kern="1200" dirty="0">
                <a:solidFill>
                  <a:prstClr val="black"/>
                </a:solidFill>
                <a:latin typeface="+mn-lt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58" name="TextBox 657">
              <a:extLst>
                <a:ext uri="{FF2B5EF4-FFF2-40B4-BE49-F238E27FC236}">
                  <a16:creationId xmlns:a16="http://schemas.microsoft.com/office/drawing/2014/main" id="{524BA28F-E003-4B80-9075-8E32EDA037EB}"/>
                </a:ext>
              </a:extLst>
            </p:cNvPr>
            <p:cNvSpPr txBox="1"/>
            <p:nvPr/>
          </p:nvSpPr>
          <p:spPr>
            <a:xfrm>
              <a:off x="9803354" y="4711839"/>
              <a:ext cx="2286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1600" kern="1200" dirty="0">
                  <a:solidFill>
                    <a:prstClr val="black"/>
                  </a:solidFill>
                  <a:latin typeface="+mn-lt"/>
                  <a:ea typeface="+mn-ea"/>
                  <a:cs typeface="Times New Roman" panose="02020603050405020304" pitchFamily="18" charset="0"/>
                </a:rPr>
                <a:t>Capacitive-sharing hexagonal pad readout</a:t>
              </a:r>
              <a:endParaRPr lang="fr-FR" sz="1600" kern="1200" dirty="0">
                <a:solidFill>
                  <a:prstClr val="black"/>
                </a:solidFill>
                <a:latin typeface="+mn-lt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659" name="Picture 6">
              <a:extLst>
                <a:ext uri="{FF2B5EF4-FFF2-40B4-BE49-F238E27FC236}">
                  <a16:creationId xmlns:a16="http://schemas.microsoft.com/office/drawing/2014/main" id="{0EC8515F-18BF-4AEE-99D0-9898AEE2FE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32692" y="2198461"/>
              <a:ext cx="2418164" cy="2377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60" name="Straight Arrow Connector 659">
              <a:extLst>
                <a:ext uri="{FF2B5EF4-FFF2-40B4-BE49-F238E27FC236}">
                  <a16:creationId xmlns:a16="http://schemas.microsoft.com/office/drawing/2014/main" id="{23E484E6-C881-4C29-A724-609ECCACF264}"/>
                </a:ext>
              </a:extLst>
            </p:cNvPr>
            <p:cNvCxnSpPr>
              <a:cxnSpLocks/>
              <a:stCxn id="351" idx="3"/>
            </p:cNvCxnSpPr>
            <p:nvPr/>
          </p:nvCxnSpPr>
          <p:spPr>
            <a:xfrm flipV="1">
              <a:off x="9158936" y="3891925"/>
              <a:ext cx="815954" cy="1186870"/>
            </a:xfrm>
            <a:prstGeom prst="straightConnector1">
              <a:avLst/>
            </a:prstGeom>
            <a:noFill/>
            <a:ln w="15875" cap="flat" cmpd="sng" algn="ctr">
              <a:solidFill>
                <a:srgbClr val="00FFFF"/>
              </a:solidFill>
              <a:prstDash val="solid"/>
              <a:miter lim="800000"/>
              <a:headEnd type="triangle"/>
              <a:tailEnd type="none"/>
            </a:ln>
            <a:effectLst/>
          </p:spPr>
        </p:cxnSp>
        <p:sp>
          <p:nvSpPr>
            <p:cNvPr id="661" name="Oval 660">
              <a:extLst>
                <a:ext uri="{FF2B5EF4-FFF2-40B4-BE49-F238E27FC236}">
                  <a16:creationId xmlns:a16="http://schemas.microsoft.com/office/drawing/2014/main" id="{74D8D931-17EA-437A-A074-9BA9EE50E658}"/>
                </a:ext>
              </a:extLst>
            </p:cNvPr>
            <p:cNvSpPr/>
            <p:nvPr/>
          </p:nvSpPr>
          <p:spPr>
            <a:xfrm>
              <a:off x="79841" y="1426537"/>
              <a:ext cx="3931920" cy="3931920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2" name="Oval 661">
              <a:extLst>
                <a:ext uri="{FF2B5EF4-FFF2-40B4-BE49-F238E27FC236}">
                  <a16:creationId xmlns:a16="http://schemas.microsoft.com/office/drawing/2014/main" id="{B8C69F4E-29F6-4F10-9C83-1018B5B70F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3671" y="1590367"/>
              <a:ext cx="3604260" cy="3604260"/>
            </a:xfrm>
            <a:prstGeom prst="ellipse">
              <a:avLst/>
            </a:prstGeom>
            <a:solidFill>
              <a:srgbClr val="ED7D31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3" name="Oval 662">
              <a:extLst>
                <a:ext uri="{FF2B5EF4-FFF2-40B4-BE49-F238E27FC236}">
                  <a16:creationId xmlns:a16="http://schemas.microsoft.com/office/drawing/2014/main" id="{5169EFAC-4D24-44DD-B52F-AD985408CF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14281" y="2660977"/>
              <a:ext cx="1463040" cy="1463040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4" name="Oval 663">
              <a:extLst>
                <a:ext uri="{FF2B5EF4-FFF2-40B4-BE49-F238E27FC236}">
                  <a16:creationId xmlns:a16="http://schemas.microsoft.com/office/drawing/2014/main" id="{5C4008FC-9610-4A4D-9B61-F6EB35C3C3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51441" y="2798137"/>
              <a:ext cx="1188720" cy="118872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665" name="Straight Connector 664">
              <a:extLst>
                <a:ext uri="{FF2B5EF4-FFF2-40B4-BE49-F238E27FC236}">
                  <a16:creationId xmlns:a16="http://schemas.microsoft.com/office/drawing/2014/main" id="{CD7B1B6E-8D32-4267-BA7D-246DF6B45D60}"/>
                </a:ext>
              </a:extLst>
            </p:cNvPr>
            <p:cNvCxnSpPr>
              <a:cxnSpLocks/>
            </p:cNvCxnSpPr>
            <p:nvPr/>
          </p:nvCxnSpPr>
          <p:spPr>
            <a:xfrm>
              <a:off x="2024244" y="1570390"/>
              <a:ext cx="2194560" cy="0"/>
            </a:xfrm>
            <a:prstGeom prst="line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miter lim="800000"/>
            </a:ln>
            <a:effectLst/>
          </p:spPr>
        </p:cxnSp>
        <p:cxnSp>
          <p:nvCxnSpPr>
            <p:cNvPr id="666" name="Straight Connector 665">
              <a:extLst>
                <a:ext uri="{FF2B5EF4-FFF2-40B4-BE49-F238E27FC236}">
                  <a16:creationId xmlns:a16="http://schemas.microsoft.com/office/drawing/2014/main" id="{762E06C6-AC5F-4548-ACFA-D42076AF646D}"/>
                </a:ext>
              </a:extLst>
            </p:cNvPr>
            <p:cNvCxnSpPr>
              <a:cxnSpLocks/>
            </p:cNvCxnSpPr>
            <p:nvPr/>
          </p:nvCxnSpPr>
          <p:spPr>
            <a:xfrm>
              <a:off x="2024244" y="5194627"/>
              <a:ext cx="2194560" cy="0"/>
            </a:xfrm>
            <a:prstGeom prst="line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miter lim="800000"/>
            </a:ln>
            <a:effectLst/>
          </p:spPr>
        </p:cxnSp>
        <p:cxnSp>
          <p:nvCxnSpPr>
            <p:cNvPr id="667" name="Straight Arrow Connector 666">
              <a:extLst>
                <a:ext uri="{FF2B5EF4-FFF2-40B4-BE49-F238E27FC236}">
                  <a16:creationId xmlns:a16="http://schemas.microsoft.com/office/drawing/2014/main" id="{70CA5D60-4B9E-4CCA-9885-6DED52182D0F}"/>
                </a:ext>
              </a:extLst>
            </p:cNvPr>
            <p:cNvCxnSpPr>
              <a:cxnSpLocks/>
            </p:cNvCxnSpPr>
            <p:nvPr/>
          </p:nvCxnSpPr>
          <p:spPr>
            <a:xfrm>
              <a:off x="4022322" y="1591409"/>
              <a:ext cx="0" cy="3566160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668" name="TextBox 667">
              <a:extLst>
                <a:ext uri="{FF2B5EF4-FFF2-40B4-BE49-F238E27FC236}">
                  <a16:creationId xmlns:a16="http://schemas.microsoft.com/office/drawing/2014/main" id="{0F6E51FF-D21D-4D3E-904B-D4334E50DCB6}"/>
                </a:ext>
              </a:extLst>
            </p:cNvPr>
            <p:cNvSpPr txBox="1"/>
            <p:nvPr/>
          </p:nvSpPr>
          <p:spPr>
            <a:xfrm rot="5400000">
              <a:off x="3556560" y="3245431"/>
              <a:ext cx="13489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kern="1200" dirty="0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150 mm</a:t>
              </a:r>
              <a:endParaRPr lang="fr-FR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cxnSp>
          <p:nvCxnSpPr>
            <p:cNvPr id="669" name="Straight Connector 668">
              <a:extLst>
                <a:ext uri="{FF2B5EF4-FFF2-40B4-BE49-F238E27FC236}">
                  <a16:creationId xmlns:a16="http://schemas.microsoft.com/office/drawing/2014/main" id="{28845BD7-F330-4E25-A793-D7408B347D0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45800" y="2785801"/>
              <a:ext cx="914400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670" name="Straight Connector 669">
              <a:extLst>
                <a:ext uri="{FF2B5EF4-FFF2-40B4-BE49-F238E27FC236}">
                  <a16:creationId xmlns:a16="http://schemas.microsoft.com/office/drawing/2014/main" id="{F772FD4A-817E-4D9C-A021-C9096A9ED2B4}"/>
                </a:ext>
              </a:extLst>
            </p:cNvPr>
            <p:cNvCxnSpPr>
              <a:cxnSpLocks/>
            </p:cNvCxnSpPr>
            <p:nvPr/>
          </p:nvCxnSpPr>
          <p:spPr>
            <a:xfrm>
              <a:off x="2045801" y="4124017"/>
              <a:ext cx="1371600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671" name="Straight Arrow Connector 670">
              <a:extLst>
                <a:ext uri="{FF2B5EF4-FFF2-40B4-BE49-F238E27FC236}">
                  <a16:creationId xmlns:a16="http://schemas.microsoft.com/office/drawing/2014/main" id="{3E0C4DA4-9C12-48A0-818C-74A92F918869}"/>
                </a:ext>
              </a:extLst>
            </p:cNvPr>
            <p:cNvCxnSpPr>
              <a:cxnSpLocks/>
            </p:cNvCxnSpPr>
            <p:nvPr/>
          </p:nvCxnSpPr>
          <p:spPr>
            <a:xfrm>
              <a:off x="2933877" y="2802989"/>
              <a:ext cx="0" cy="1143000"/>
            </a:xfrm>
            <a:prstGeom prst="straightConnector1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672" name="Straight Connector 671">
              <a:extLst>
                <a:ext uri="{FF2B5EF4-FFF2-40B4-BE49-F238E27FC236}">
                  <a16:creationId xmlns:a16="http://schemas.microsoft.com/office/drawing/2014/main" id="{BE2705A5-22AD-4DAB-80DB-EE59AE77CE43}"/>
                </a:ext>
              </a:extLst>
            </p:cNvPr>
            <p:cNvCxnSpPr>
              <a:cxnSpLocks/>
            </p:cNvCxnSpPr>
            <p:nvPr/>
          </p:nvCxnSpPr>
          <p:spPr>
            <a:xfrm>
              <a:off x="2045801" y="2660976"/>
              <a:ext cx="1371600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673" name="Straight Connector 672">
              <a:extLst>
                <a:ext uri="{FF2B5EF4-FFF2-40B4-BE49-F238E27FC236}">
                  <a16:creationId xmlns:a16="http://schemas.microsoft.com/office/drawing/2014/main" id="{EE65B8FD-7D8A-4726-B373-E84F325922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45800" y="3978101"/>
              <a:ext cx="914400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674" name="Straight Arrow Connector 673">
              <a:extLst>
                <a:ext uri="{FF2B5EF4-FFF2-40B4-BE49-F238E27FC236}">
                  <a16:creationId xmlns:a16="http://schemas.microsoft.com/office/drawing/2014/main" id="{4B48D587-CF1C-4DA0-8146-706137CF3B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68073" y="2709886"/>
              <a:ext cx="11502" cy="1357107"/>
            </a:xfrm>
            <a:prstGeom prst="straightConnector1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675" name="Straight Connector 674">
              <a:extLst>
                <a:ext uri="{FF2B5EF4-FFF2-40B4-BE49-F238E27FC236}">
                  <a16:creationId xmlns:a16="http://schemas.microsoft.com/office/drawing/2014/main" id="{F8A60206-F9DF-423E-8E21-FFE538F84E08}"/>
                </a:ext>
              </a:extLst>
            </p:cNvPr>
            <p:cNvCxnSpPr>
              <a:cxnSpLocks/>
            </p:cNvCxnSpPr>
            <p:nvPr/>
          </p:nvCxnSpPr>
          <p:spPr>
            <a:xfrm>
              <a:off x="2034551" y="1426065"/>
              <a:ext cx="2560320" cy="0"/>
            </a:xfrm>
            <a:prstGeom prst="line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miter lim="800000"/>
            </a:ln>
            <a:effectLst/>
          </p:spPr>
        </p:cxnSp>
        <p:cxnSp>
          <p:nvCxnSpPr>
            <p:cNvPr id="676" name="Straight Connector 675">
              <a:extLst>
                <a:ext uri="{FF2B5EF4-FFF2-40B4-BE49-F238E27FC236}">
                  <a16:creationId xmlns:a16="http://schemas.microsoft.com/office/drawing/2014/main" id="{06C6DAFA-F526-4EFD-B027-C31B97CF738F}"/>
                </a:ext>
              </a:extLst>
            </p:cNvPr>
            <p:cNvCxnSpPr>
              <a:cxnSpLocks/>
            </p:cNvCxnSpPr>
            <p:nvPr/>
          </p:nvCxnSpPr>
          <p:spPr>
            <a:xfrm>
              <a:off x="2034551" y="5365262"/>
              <a:ext cx="2560320" cy="0"/>
            </a:xfrm>
            <a:prstGeom prst="line">
              <a:avLst/>
            </a:prstGeom>
            <a:noFill/>
            <a:ln w="12700" cap="flat" cmpd="sng" algn="ctr">
              <a:solidFill>
                <a:srgbClr val="0000FF"/>
              </a:solidFill>
              <a:prstDash val="solid"/>
              <a:miter lim="800000"/>
            </a:ln>
            <a:effectLst/>
          </p:spPr>
        </p:cxnSp>
        <p:cxnSp>
          <p:nvCxnSpPr>
            <p:cNvPr id="677" name="Straight Arrow Connector 676">
              <a:extLst>
                <a:ext uri="{FF2B5EF4-FFF2-40B4-BE49-F238E27FC236}">
                  <a16:creationId xmlns:a16="http://schemas.microsoft.com/office/drawing/2014/main" id="{9B659302-11DD-4030-925E-FEB363C972D0}"/>
                </a:ext>
              </a:extLst>
            </p:cNvPr>
            <p:cNvCxnSpPr>
              <a:cxnSpLocks/>
            </p:cNvCxnSpPr>
            <p:nvPr/>
          </p:nvCxnSpPr>
          <p:spPr>
            <a:xfrm>
              <a:off x="4427855" y="1462097"/>
              <a:ext cx="0" cy="3840480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678" name="TextBox 677">
              <a:extLst>
                <a:ext uri="{FF2B5EF4-FFF2-40B4-BE49-F238E27FC236}">
                  <a16:creationId xmlns:a16="http://schemas.microsoft.com/office/drawing/2014/main" id="{B9C8F54A-D5D0-419D-BFD6-AEC60761E905}"/>
                </a:ext>
              </a:extLst>
            </p:cNvPr>
            <p:cNvSpPr txBox="1"/>
            <p:nvPr/>
          </p:nvSpPr>
          <p:spPr>
            <a:xfrm rot="5400000">
              <a:off x="3921579" y="3238608"/>
              <a:ext cx="13489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kern="1200" dirty="0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170 mm</a:t>
              </a:r>
              <a:endParaRPr lang="fr-FR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79" name="TextBox 678">
              <a:extLst>
                <a:ext uri="{FF2B5EF4-FFF2-40B4-BE49-F238E27FC236}">
                  <a16:creationId xmlns:a16="http://schemas.microsoft.com/office/drawing/2014/main" id="{7188DF83-9C1A-4ABB-97B4-B178D062C3BE}"/>
                </a:ext>
              </a:extLst>
            </p:cNvPr>
            <p:cNvSpPr txBox="1"/>
            <p:nvPr/>
          </p:nvSpPr>
          <p:spPr>
            <a:xfrm rot="5400000">
              <a:off x="3062703" y="3255412"/>
              <a:ext cx="9829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kern="1200" dirty="0">
                  <a:solidFill>
                    <a:prstClr val="white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50 mm</a:t>
              </a:r>
              <a:endParaRPr lang="fr-FR" kern="1200" dirty="0">
                <a:solidFill>
                  <a:prstClr val="whit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80" name="TextBox 679">
              <a:extLst>
                <a:ext uri="{FF2B5EF4-FFF2-40B4-BE49-F238E27FC236}">
                  <a16:creationId xmlns:a16="http://schemas.microsoft.com/office/drawing/2014/main" id="{C0175BC4-B9D8-4A35-AEBA-11FF265AF4A7}"/>
                </a:ext>
              </a:extLst>
            </p:cNvPr>
            <p:cNvSpPr txBox="1"/>
            <p:nvPr/>
          </p:nvSpPr>
          <p:spPr>
            <a:xfrm rot="5400000">
              <a:off x="2629494" y="3269386"/>
              <a:ext cx="9491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kern="1200" dirty="0">
                  <a:solidFill>
                    <a:prstClr val="white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40 mm</a:t>
              </a:r>
              <a:endParaRPr lang="fr-FR" kern="1200" dirty="0">
                <a:solidFill>
                  <a:prstClr val="whit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cxnSp>
          <p:nvCxnSpPr>
            <p:cNvPr id="681" name="Straight Connector 680">
              <a:extLst>
                <a:ext uri="{FF2B5EF4-FFF2-40B4-BE49-F238E27FC236}">
                  <a16:creationId xmlns:a16="http://schemas.microsoft.com/office/drawing/2014/main" id="{DA163C1F-CE97-47DC-B550-26B3CF15A314}"/>
                </a:ext>
              </a:extLst>
            </p:cNvPr>
            <p:cNvCxnSpPr>
              <a:cxnSpLocks/>
              <a:endCxn id="663" idx="0"/>
            </p:cNvCxnSpPr>
            <p:nvPr/>
          </p:nvCxnSpPr>
          <p:spPr>
            <a:xfrm>
              <a:off x="2045800" y="1570390"/>
              <a:ext cx="1" cy="1090587"/>
            </a:xfrm>
            <a:prstGeom prst="line">
              <a:avLst/>
            </a:prstGeom>
            <a:noFill/>
            <a:ln w="412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682" name="Straight Connector 681">
              <a:extLst>
                <a:ext uri="{FF2B5EF4-FFF2-40B4-BE49-F238E27FC236}">
                  <a16:creationId xmlns:a16="http://schemas.microsoft.com/office/drawing/2014/main" id="{07273B27-C2DE-46F0-BDB5-F00B707D4FB4}"/>
                </a:ext>
              </a:extLst>
            </p:cNvPr>
            <p:cNvCxnSpPr>
              <a:cxnSpLocks/>
              <a:stCxn id="663" idx="4"/>
              <a:endCxn id="662" idx="4"/>
            </p:cNvCxnSpPr>
            <p:nvPr/>
          </p:nvCxnSpPr>
          <p:spPr>
            <a:xfrm>
              <a:off x="2045801" y="4124017"/>
              <a:ext cx="0" cy="1070610"/>
            </a:xfrm>
            <a:prstGeom prst="line">
              <a:avLst/>
            </a:prstGeom>
            <a:noFill/>
            <a:ln w="412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  <p:sp>
        <p:nvSpPr>
          <p:cNvPr id="683" name="TextBox 682">
            <a:extLst>
              <a:ext uri="{FF2B5EF4-FFF2-40B4-BE49-F238E27FC236}">
                <a16:creationId xmlns:a16="http://schemas.microsoft.com/office/drawing/2014/main" id="{4F5E0A85-570C-4813-AF2A-CDB8433A16B0}"/>
              </a:ext>
            </a:extLst>
          </p:cNvPr>
          <p:cNvSpPr txBox="1"/>
          <p:nvPr/>
        </p:nvSpPr>
        <p:spPr>
          <a:xfrm>
            <a:off x="5051652" y="1549292"/>
            <a:ext cx="2059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Conceptual design </a:t>
            </a:r>
          </a:p>
        </p:txBody>
      </p:sp>
    </p:spTree>
    <p:extLst>
      <p:ext uri="{BB962C8B-B14F-4D97-AF65-F5344CB8AC3E}">
        <p14:creationId xmlns:p14="http://schemas.microsoft.com/office/powerpoint/2010/main" val="1274658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96163"/>
          </a:xfrm>
          <a:prstGeom prst="rect">
            <a:avLst/>
          </a:prstGeom>
        </p:spPr>
        <p:txBody>
          <a:bodyPr vert="horz" lIns="91440" tIns="45721" rIns="91440" bIns="45721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Outline</a:t>
            </a:r>
            <a:endParaRPr lang="en-US" sz="36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6090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96163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FY23 Proposal:</a:t>
            </a:r>
            <a:r>
              <a:rPr lang="en-US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 Request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BAA9365-491A-42D1-AB8E-FB0EFA6E26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70" b="4840"/>
          <a:stretch/>
        </p:blipFill>
        <p:spPr>
          <a:xfrm>
            <a:off x="1524" y="708864"/>
            <a:ext cx="12188952" cy="28343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83F27B2-D59D-4C81-8DD2-B0DABDE7441B}"/>
              </a:ext>
            </a:extLst>
          </p:cNvPr>
          <p:cNvSpPr txBox="1"/>
          <p:nvPr/>
        </p:nvSpPr>
        <p:spPr>
          <a:xfrm>
            <a:off x="6624083" y="4520637"/>
            <a:ext cx="4472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b="1" u="sng" dirty="0">
                <a:solidFill>
                  <a:srgbClr val="C00000"/>
                </a:solidFill>
              </a:rPr>
              <a:t>Detailed budget breakdown: </a:t>
            </a:r>
          </a:p>
          <a:p>
            <a:r>
              <a:rPr lang="fr-FR" dirty="0">
                <a:solidFill>
                  <a:srgbClr val="C00000"/>
                </a:solidFill>
                <a:hlinkClick r:id="rId4"/>
              </a:rPr>
              <a:t>https://docs.google.com/spreadsheets/d/1W36ZnVjbVYADVRYbL8Wm7LLN0h3I4bAg/edit#gid=125710836</a:t>
            </a:r>
            <a:endParaRPr lang="fr-FR" dirty="0">
              <a:solidFill>
                <a:srgbClr val="C00000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E549EDE-5E6E-4A3A-A598-6FD4D867FFB3}"/>
              </a:ext>
            </a:extLst>
          </p:cNvPr>
          <p:cNvGrpSpPr/>
          <p:nvPr/>
        </p:nvGrpSpPr>
        <p:grpSpPr>
          <a:xfrm>
            <a:off x="212651" y="3823209"/>
            <a:ext cx="5486400" cy="2230235"/>
            <a:chOff x="131134" y="3709254"/>
            <a:chExt cx="5486400" cy="223023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EAF33BF0-30AA-49F8-B42D-5F537B0C22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134" y="4047808"/>
              <a:ext cx="5486400" cy="189168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20CF5A2-A490-408B-A47F-A75ED35BB4C5}"/>
                </a:ext>
              </a:extLst>
            </p:cNvPr>
            <p:cNvSpPr txBox="1"/>
            <p:nvPr/>
          </p:nvSpPr>
          <p:spPr>
            <a:xfrm>
              <a:off x="131134" y="3709254"/>
              <a:ext cx="40398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u="sng" dirty="0">
                  <a:solidFill>
                    <a:srgbClr val="C00000"/>
                  </a:solidFill>
                </a:rPr>
                <a:t>Three budget scenarios per institutions</a:t>
              </a:r>
              <a:endParaRPr lang="fr-FR" sz="1600" b="1" u="sng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07249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96163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  <a:endParaRPr lang="en-US" sz="28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6377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3080919"/>
            <a:ext cx="12192000" cy="126248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 up</a:t>
            </a:r>
            <a:endParaRPr lang="en-US" sz="4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549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705C0EA4-98B7-47B7-A4B5-9AB63BF73AB4}"/>
              </a:ext>
            </a:extLst>
          </p:cNvPr>
          <p:cNvSpPr txBox="1">
            <a:spLocks/>
          </p:cNvSpPr>
          <p:nvPr/>
        </p:nvSpPr>
        <p:spPr>
          <a:xfrm>
            <a:off x="0" y="1567470"/>
            <a:ext cx="12191999" cy="2777845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200000"/>
              </a:lnSpc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rPr>
              <a:t>FY22 Progress report: </a:t>
            </a:r>
          </a:p>
          <a:p>
            <a:pPr lvl="0">
              <a:lnSpc>
                <a:spcPct val="170000"/>
              </a:lnSpc>
              <a:defRPr/>
            </a:pPr>
            <a:r>
              <a:rPr lang="en-US" sz="3600" dirty="0">
                <a:solidFill>
                  <a:schemeClr val="bg2"/>
                </a:solidFill>
              </a:rPr>
              <a:t>Development of Thin-Gap MPGDs for EIC Trackers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9520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96163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FY22 Proposal: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Generic Thin Gap MPGD Proposal</a:t>
            </a:r>
          </a:p>
        </p:txBody>
      </p:sp>
      <p:pic>
        <p:nvPicPr>
          <p:cNvPr id="3" name="Picture 2" descr="Chart, line chart, histogram&#10;&#10;Description automatically generated">
            <a:extLst>
              <a:ext uri="{FF2B5EF4-FFF2-40B4-BE49-F238E27FC236}">
                <a16:creationId xmlns:a16="http://schemas.microsoft.com/office/drawing/2014/main" id="{A2D0BDA2-1203-4A7F-9D79-2340799FAE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7084" y="801769"/>
            <a:ext cx="4468527" cy="258890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E59BBF5-D0A5-4E34-A419-B96B5F038B0F}"/>
              </a:ext>
            </a:extLst>
          </p:cNvPr>
          <p:cNvGrpSpPr>
            <a:grpSpLocks noChangeAspect="1"/>
          </p:cNvGrpSpPr>
          <p:nvPr/>
        </p:nvGrpSpPr>
        <p:grpSpPr>
          <a:xfrm>
            <a:off x="7986861" y="3467323"/>
            <a:ext cx="4031165" cy="2743200"/>
            <a:chOff x="7675879" y="3507968"/>
            <a:chExt cx="3920106" cy="2667624"/>
          </a:xfrm>
        </p:grpSpPr>
        <p:pic>
          <p:nvPicPr>
            <p:cNvPr id="5" name="Picture 4" descr="Chart, line chart&#10;&#10;Description automatically generated">
              <a:extLst>
                <a:ext uri="{FF2B5EF4-FFF2-40B4-BE49-F238E27FC236}">
                  <a16:creationId xmlns:a16="http://schemas.microsoft.com/office/drawing/2014/main" id="{63E864F6-1AA6-41F7-A5FE-4777E6058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5879" y="3507968"/>
              <a:ext cx="3920106" cy="2667624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4E50E27-572F-4708-9646-AFBA9891836C}"/>
                </a:ext>
              </a:extLst>
            </p:cNvPr>
            <p:cNvSpPr txBox="1"/>
            <p:nvPr/>
          </p:nvSpPr>
          <p:spPr>
            <a:xfrm>
              <a:off x="8257811" y="4841780"/>
              <a:ext cx="2506532" cy="461665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From parametrization in </a:t>
              </a:r>
              <a:r>
                <a:rPr lang="en-US" sz="1200" b="0" i="1" dirty="0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EPJ Web of Conferences </a:t>
              </a:r>
              <a:r>
                <a:rPr lang="en-US" sz="1200" b="1" i="1" dirty="0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174</a:t>
              </a:r>
              <a:r>
                <a:rPr lang="en-US" sz="1200" b="0" i="1" dirty="0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, 06005 (2018)  </a:t>
              </a:r>
              <a:r>
                <a:rPr lang="en-US" sz="1200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60D7C27-05F7-4048-9A87-8DB2813DD999}"/>
              </a:ext>
            </a:extLst>
          </p:cNvPr>
          <p:cNvSpPr txBox="1"/>
          <p:nvPr/>
        </p:nvSpPr>
        <p:spPr>
          <a:xfrm>
            <a:off x="0" y="706437"/>
            <a:ext cx="6976154" cy="296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Motivation for Thin Gap MPGD developments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Current challenges with MPGD trackers</a:t>
            </a:r>
          </a:p>
          <a:p>
            <a:pPr marL="731520" lvl="1" indent="-36576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Deterioration of spatial resolution with track angle .</a:t>
            </a:r>
          </a:p>
          <a:p>
            <a:pPr marL="731520" lvl="1" indent="-36576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 × B effect inside magnetic field also negatively impact spatial resolution.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Steps for addressing the above issues</a:t>
            </a:r>
          </a:p>
          <a:p>
            <a:pPr marL="731520" lvl="1" indent="-36576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Reduce drift gap to mitigate the dependence of resolution on track angle.</a:t>
            </a:r>
          </a:p>
          <a:p>
            <a:pPr marL="731520" lvl="1" indent="-36576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Reduction of both drift gap and transfer gap / induction gaps will also minimize the E x B effect inside magnetic field</a:t>
            </a:r>
          </a:p>
          <a:p>
            <a:pPr marL="731520" lvl="1" indent="-36576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Additional benefit: improvement of detector timing &amp; background reduction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0D35D9-7E4A-4E14-B512-D5197C88D1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817" y="3744570"/>
            <a:ext cx="6684139" cy="2265810"/>
          </a:xfrm>
          <a:prstGeom prst="rect">
            <a:avLst/>
          </a:prstGeom>
          <a:ln w="19050"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1481281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96163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from reviewers</a:t>
            </a:r>
            <a:endParaRPr lang="en-US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BAC22E6-BBB7-46E4-9B16-4E50E93A7C93}"/>
              </a:ext>
            </a:extLst>
          </p:cNvPr>
          <p:cNvSpPr/>
          <p:nvPr/>
        </p:nvSpPr>
        <p:spPr>
          <a:xfrm>
            <a:off x="0" y="776439"/>
            <a:ext cx="9431802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chemeClr val="tx1"/>
                </a:solidFill>
              </a:rPr>
              <a:t>Please summarize what has been done in the last year and what remains to be done</a:t>
            </a:r>
            <a:endParaRPr lang="fr-FR" sz="1800" b="1" dirty="0">
              <a:solidFill>
                <a:schemeClr val="tx1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0C2B08E-8158-476C-8B6B-9510FEF9A450}"/>
              </a:ext>
            </a:extLst>
          </p:cNvPr>
          <p:cNvSpPr txBox="1"/>
          <p:nvPr/>
        </p:nvSpPr>
        <p:spPr>
          <a:xfrm>
            <a:off x="-8791" y="1960991"/>
            <a:ext cx="4052078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Setup II: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Rotation stand rotate the X-Y plane by an angle </a:t>
            </a:r>
            <a:r>
              <a:rPr lang="el-GR" sz="1600" dirty="0">
                <a:latin typeface="Arial" panose="020B0604020202020204" pitchFamily="34" charset="0"/>
                <a:cs typeface="Arial" panose="020B0604020202020204" pitchFamily="34" charset="0"/>
              </a:rPr>
              <a:t>θ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w.r.t to be Y-axis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Rotation angle θ range from 0 degree to +- 45 degree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Up to 3 thin-gap prototypes tested in the rotation stand at the time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 trackers upstream and 2 trackers downstream on a fixed separate stand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total of 10 prototypes tested during the beam test campaign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2FBE6B1-877D-4640-B057-F36F2800BAC4}"/>
              </a:ext>
            </a:extLst>
          </p:cNvPr>
          <p:cNvGrpSpPr/>
          <p:nvPr/>
        </p:nvGrpSpPr>
        <p:grpSpPr>
          <a:xfrm>
            <a:off x="4032940" y="2009774"/>
            <a:ext cx="8046046" cy="3722947"/>
            <a:chOff x="3848008" y="1855092"/>
            <a:chExt cx="8046046" cy="3722947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364C2C2D-40E2-4B72-9CA2-9558D71A1C82}"/>
                </a:ext>
              </a:extLst>
            </p:cNvPr>
            <p:cNvGrpSpPr/>
            <p:nvPr/>
          </p:nvGrpSpPr>
          <p:grpSpPr>
            <a:xfrm>
              <a:off x="10061490" y="1897911"/>
              <a:ext cx="1832564" cy="3680128"/>
              <a:chOff x="8311073" y="1908350"/>
              <a:chExt cx="1832564" cy="3680128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8683FD4D-B71E-486B-A4DB-F0B84233A6F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389681" y="1908350"/>
                <a:ext cx="1753956" cy="3618737"/>
                <a:chOff x="9150680" y="1498527"/>
                <a:chExt cx="2278227" cy="4700405"/>
              </a:xfrm>
            </p:grpSpPr>
            <p:grpSp>
              <p:nvGrpSpPr>
                <p:cNvPr id="7" name="Group 6">
                  <a:extLst>
                    <a:ext uri="{FF2B5EF4-FFF2-40B4-BE49-F238E27FC236}">
                      <a16:creationId xmlns:a16="http://schemas.microsoft.com/office/drawing/2014/main" id="{83440366-9238-455E-9942-1A293D02A90A}"/>
                    </a:ext>
                  </a:extLst>
                </p:cNvPr>
                <p:cNvGrpSpPr/>
                <p:nvPr/>
              </p:nvGrpSpPr>
              <p:grpSpPr>
                <a:xfrm>
                  <a:off x="9358422" y="1893695"/>
                  <a:ext cx="1404685" cy="3657600"/>
                  <a:chOff x="4250327" y="2329665"/>
                  <a:chExt cx="1404685" cy="3657600"/>
                </a:xfrm>
              </p:grpSpPr>
              <p:cxnSp>
                <p:nvCxnSpPr>
                  <p:cNvPr id="3" name="Straight Connector 2">
                    <a:extLst>
                      <a:ext uri="{FF2B5EF4-FFF2-40B4-BE49-F238E27FC236}">
                        <a16:creationId xmlns:a16="http://schemas.microsoft.com/office/drawing/2014/main" id="{89934494-A82C-4ADD-841A-321360147CD4}"/>
                      </a:ext>
                    </a:extLst>
                  </p:cNvPr>
                  <p:cNvCxnSpPr>
                    <a:cxnSpLocks noChangeAspect="1"/>
                  </p:cNvCxnSpPr>
                  <p:nvPr/>
                </p:nvCxnSpPr>
                <p:spPr>
                  <a:xfrm>
                    <a:off x="4253502" y="2329665"/>
                    <a:ext cx="1401510" cy="1828800"/>
                  </a:xfrm>
                  <a:prstGeom prst="line">
                    <a:avLst/>
                  </a:prstGeom>
                  <a:ln w="317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" name="Straight Connector 5">
                    <a:extLst>
                      <a:ext uri="{FF2B5EF4-FFF2-40B4-BE49-F238E27FC236}">
                        <a16:creationId xmlns:a16="http://schemas.microsoft.com/office/drawing/2014/main" id="{F104F0DF-AE8E-495C-A5A8-F82C0AD99FED}"/>
                      </a:ext>
                    </a:extLst>
                  </p:cNvPr>
                  <p:cNvCxnSpPr>
                    <a:cxnSpLocks noChangeAspect="1"/>
                  </p:cNvCxnSpPr>
                  <p:nvPr/>
                </p:nvCxnSpPr>
                <p:spPr>
                  <a:xfrm>
                    <a:off x="4250327" y="4158465"/>
                    <a:ext cx="1401510" cy="1828800"/>
                  </a:xfrm>
                  <a:prstGeom prst="line">
                    <a:avLst/>
                  </a:prstGeom>
                  <a:ln w="317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" name="Straight Connector 4">
                    <a:extLst>
                      <a:ext uri="{FF2B5EF4-FFF2-40B4-BE49-F238E27FC236}">
                        <a16:creationId xmlns:a16="http://schemas.microsoft.com/office/drawing/2014/main" id="{FB02D578-2BBA-46CB-9F3C-CAE72EF2FC4A}"/>
                      </a:ext>
                    </a:extLst>
                  </p:cNvPr>
                  <p:cNvCxnSpPr/>
                  <p:nvPr/>
                </p:nvCxnSpPr>
                <p:spPr>
                  <a:xfrm>
                    <a:off x="4250327" y="2329665"/>
                    <a:ext cx="0" cy="1828800"/>
                  </a:xfrm>
                  <a:prstGeom prst="line">
                    <a:avLst/>
                  </a:prstGeom>
                  <a:ln w="317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Straight Connector 8">
                    <a:extLst>
                      <a:ext uri="{FF2B5EF4-FFF2-40B4-BE49-F238E27FC236}">
                        <a16:creationId xmlns:a16="http://schemas.microsoft.com/office/drawing/2014/main" id="{7A7B5640-0ACA-4F09-9D5C-D4F5E291E194}"/>
                      </a:ext>
                    </a:extLst>
                  </p:cNvPr>
                  <p:cNvCxnSpPr/>
                  <p:nvPr/>
                </p:nvCxnSpPr>
                <p:spPr>
                  <a:xfrm>
                    <a:off x="5651837" y="4136560"/>
                    <a:ext cx="0" cy="1828800"/>
                  </a:xfrm>
                  <a:prstGeom prst="line">
                    <a:avLst/>
                  </a:prstGeom>
                  <a:ln w="317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18DE701D-4377-46B5-B0DE-C9771C329550}"/>
                    </a:ext>
                  </a:extLst>
                </p:cNvPr>
                <p:cNvGrpSpPr/>
                <p:nvPr/>
              </p:nvGrpSpPr>
              <p:grpSpPr>
                <a:xfrm>
                  <a:off x="9150680" y="1960414"/>
                  <a:ext cx="2128145" cy="3685317"/>
                  <a:chOff x="4042585" y="2396384"/>
                  <a:chExt cx="2128145" cy="3685317"/>
                </a:xfrm>
              </p:grpSpPr>
              <p:cxnSp>
                <p:nvCxnSpPr>
                  <p:cNvPr id="17" name="Straight Connector 16">
                    <a:extLst>
                      <a:ext uri="{FF2B5EF4-FFF2-40B4-BE49-F238E27FC236}">
                        <a16:creationId xmlns:a16="http://schemas.microsoft.com/office/drawing/2014/main" id="{F0330E6D-9EE8-46E2-BDB7-53D5D3B3C8A9}"/>
                      </a:ext>
                    </a:extLst>
                  </p:cNvPr>
                  <p:cNvCxnSpPr>
                    <a:cxnSpLocks noChangeAspect="1"/>
                  </p:cNvCxnSpPr>
                  <p:nvPr/>
                </p:nvCxnSpPr>
                <p:spPr>
                  <a:xfrm rot="-1800000">
                    <a:off x="4405904" y="2396384"/>
                    <a:ext cx="1401510" cy="1828800"/>
                  </a:xfrm>
                  <a:prstGeom prst="line">
                    <a:avLst/>
                  </a:prstGeom>
                  <a:ln w="31750"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Straight Connector 17">
                    <a:extLst>
                      <a:ext uri="{FF2B5EF4-FFF2-40B4-BE49-F238E27FC236}">
                        <a16:creationId xmlns:a16="http://schemas.microsoft.com/office/drawing/2014/main" id="{88CD8001-A32F-4A4D-B4A4-DB8059EFAB42}"/>
                      </a:ext>
                    </a:extLst>
                  </p:cNvPr>
                  <p:cNvCxnSpPr>
                    <a:cxnSpLocks noChangeAspect="1"/>
                  </p:cNvCxnSpPr>
                  <p:nvPr/>
                </p:nvCxnSpPr>
                <p:spPr>
                  <a:xfrm rot="-1800000">
                    <a:off x="4405903" y="4252901"/>
                    <a:ext cx="1401510" cy="1828800"/>
                  </a:xfrm>
                  <a:prstGeom prst="line">
                    <a:avLst/>
                  </a:prstGeom>
                  <a:ln w="31750"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8" name="Group 7">
                    <a:extLst>
                      <a:ext uri="{FF2B5EF4-FFF2-40B4-BE49-F238E27FC236}">
                        <a16:creationId xmlns:a16="http://schemas.microsoft.com/office/drawing/2014/main" id="{73CB1E0C-5AE2-42D3-8525-092E78530DA4}"/>
                      </a:ext>
                    </a:extLst>
                  </p:cNvPr>
                  <p:cNvGrpSpPr/>
                  <p:nvPr/>
                </p:nvGrpSpPr>
                <p:grpSpPr>
                  <a:xfrm>
                    <a:off x="4042585" y="2882757"/>
                    <a:ext cx="2128145" cy="2675917"/>
                    <a:chOff x="4042585" y="2882757"/>
                    <a:chExt cx="2128145" cy="2675917"/>
                  </a:xfrm>
                </p:grpSpPr>
                <p:cxnSp>
                  <p:nvCxnSpPr>
                    <p:cNvPr id="19" name="Straight Connector 18">
                      <a:extLst>
                        <a:ext uri="{FF2B5EF4-FFF2-40B4-BE49-F238E27FC236}">
                          <a16:creationId xmlns:a16="http://schemas.microsoft.com/office/drawing/2014/main" id="{62B25A75-DBE8-42DB-9E57-F73D1BBA7E8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4042585" y="2882757"/>
                      <a:ext cx="0" cy="1828800"/>
                    </a:xfrm>
                    <a:prstGeom prst="line">
                      <a:avLst/>
                    </a:prstGeom>
                    <a:ln w="31750"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" name="Straight Connector 19">
                      <a:extLst>
                        <a:ext uri="{FF2B5EF4-FFF2-40B4-BE49-F238E27FC236}">
                          <a16:creationId xmlns:a16="http://schemas.microsoft.com/office/drawing/2014/main" id="{89ED521D-8997-4D74-ABA8-0B79A426385E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6170730" y="3729874"/>
                      <a:ext cx="0" cy="1828800"/>
                    </a:xfrm>
                    <a:prstGeom prst="line">
                      <a:avLst/>
                    </a:prstGeom>
                    <a:ln w="31750"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21" name="Straight Arrow Connector 20">
                  <a:extLst>
                    <a:ext uri="{FF2B5EF4-FFF2-40B4-BE49-F238E27FC236}">
                      <a16:creationId xmlns:a16="http://schemas.microsoft.com/office/drawing/2014/main" id="{A82EC34B-359C-4568-BBF3-23405FD554A5}"/>
                    </a:ext>
                  </a:extLst>
                </p:cNvPr>
                <p:cNvCxnSpPr/>
                <p:nvPr/>
              </p:nvCxnSpPr>
              <p:spPr>
                <a:xfrm flipV="1">
                  <a:off x="10037566" y="1879836"/>
                  <a:ext cx="0" cy="1856517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headEnd type="none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71FCD770-40AB-4E9E-8838-B6B1FBB6E56D}"/>
                    </a:ext>
                  </a:extLst>
                </p:cNvPr>
                <p:cNvCxnSpPr>
                  <a:cxnSpLocks noChangeAspect="1"/>
                </p:cNvCxnSpPr>
                <p:nvPr/>
              </p:nvCxnSpPr>
              <p:spPr>
                <a:xfrm>
                  <a:off x="10027396" y="3727279"/>
                  <a:ext cx="1401511" cy="1828801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A92A5DBC-BCA4-45C3-8D37-0C1E094086F0}"/>
                    </a:ext>
                  </a:extLst>
                </p:cNvPr>
                <p:cNvSpPr txBox="1"/>
                <p:nvPr/>
              </p:nvSpPr>
              <p:spPr>
                <a:xfrm>
                  <a:off x="9660700" y="1498527"/>
                  <a:ext cx="1024837" cy="43975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b="1" dirty="0"/>
                    <a:t>Y-axis</a:t>
                  </a:r>
                  <a:endParaRPr lang="fr-FR" sz="1600" b="1" dirty="0"/>
                </a:p>
              </p:txBody>
            </p: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82CF9A3B-7619-453B-92F8-327ABCB2B737}"/>
                    </a:ext>
                  </a:extLst>
                </p:cNvPr>
                <p:cNvSpPr txBox="1"/>
                <p:nvPr/>
              </p:nvSpPr>
              <p:spPr>
                <a:xfrm rot="3185578">
                  <a:off x="10675422" y="5466639"/>
                  <a:ext cx="1024837" cy="43975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b="1" dirty="0"/>
                    <a:t>X-axis</a:t>
                  </a:r>
                  <a:endParaRPr lang="fr-FR" sz="1600" b="1" dirty="0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710D070D-8DB0-419A-9F87-F6B9E32E2EF4}"/>
                    </a:ext>
                  </a:extLst>
                </p:cNvPr>
                <p:cNvSpPr/>
                <p:nvPr/>
              </p:nvSpPr>
              <p:spPr>
                <a:xfrm>
                  <a:off x="10449699" y="3062604"/>
                  <a:ext cx="207819" cy="252585"/>
                </a:xfrm>
                <a:custGeom>
                  <a:avLst/>
                  <a:gdLst>
                    <a:gd name="connsiteX0" fmla="*/ 0 w 207819"/>
                    <a:gd name="connsiteY0" fmla="*/ 252585 h 252585"/>
                    <a:gd name="connsiteX1" fmla="*/ 168275 w 207819"/>
                    <a:gd name="connsiteY1" fmla="*/ 195435 h 252585"/>
                    <a:gd name="connsiteX2" fmla="*/ 204787 w 207819"/>
                    <a:gd name="connsiteY2" fmla="*/ 17635 h 252585"/>
                    <a:gd name="connsiteX3" fmla="*/ 203200 w 207819"/>
                    <a:gd name="connsiteY3" fmla="*/ 16047 h 25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7819" h="252585">
                      <a:moveTo>
                        <a:pt x="0" y="252585"/>
                      </a:moveTo>
                      <a:cubicBezTo>
                        <a:pt x="67072" y="243589"/>
                        <a:pt x="134144" y="234593"/>
                        <a:pt x="168275" y="195435"/>
                      </a:cubicBezTo>
                      <a:cubicBezTo>
                        <a:pt x="202406" y="156277"/>
                        <a:pt x="204787" y="17635"/>
                        <a:pt x="204787" y="17635"/>
                      </a:cubicBezTo>
                      <a:cubicBezTo>
                        <a:pt x="210608" y="-12263"/>
                        <a:pt x="206904" y="1892"/>
                        <a:pt x="203200" y="16047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98FC03B9-C5CC-41C2-B207-DF340D4EBF97}"/>
                    </a:ext>
                  </a:extLst>
                </p:cNvPr>
                <p:cNvSpPr txBox="1"/>
                <p:nvPr/>
              </p:nvSpPr>
              <p:spPr>
                <a:xfrm>
                  <a:off x="10599470" y="3175159"/>
                  <a:ext cx="322524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l-GR" sz="2000" b="1" dirty="0"/>
                    <a:t>θ</a:t>
                  </a:r>
                  <a:endParaRPr lang="fr-FR" sz="2000" b="1" dirty="0"/>
                </a:p>
              </p:txBody>
            </p:sp>
          </p:grp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49428004-A9CC-4CD1-9508-06338763C1A1}"/>
                  </a:ext>
                </a:extLst>
              </p:cNvPr>
              <p:cNvSpPr txBox="1"/>
              <p:nvPr/>
            </p:nvSpPr>
            <p:spPr>
              <a:xfrm>
                <a:off x="8311073" y="5249924"/>
                <a:ext cx="1507144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dirty="0"/>
                  <a:t>Rotation stand</a:t>
                </a:r>
                <a:endParaRPr lang="fr-FR" sz="1600" dirty="0"/>
              </a:p>
            </p:txBody>
          </p: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1ACC2639-0E2D-42B2-BBD4-6B6BBAA92F83}"/>
                </a:ext>
              </a:extLst>
            </p:cNvPr>
            <p:cNvGrpSpPr/>
            <p:nvPr/>
          </p:nvGrpSpPr>
          <p:grpSpPr>
            <a:xfrm>
              <a:off x="3848008" y="1855092"/>
              <a:ext cx="5976451" cy="3657600"/>
              <a:chOff x="27656" y="1590053"/>
              <a:chExt cx="5976451" cy="3657600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CC66E926-0EFD-474D-BBBF-539D2945CC5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7656" y="1590053"/>
                <a:ext cx="5976451" cy="3657600"/>
                <a:chOff x="5135017" y="1484030"/>
                <a:chExt cx="6858000" cy="4197110"/>
              </a:xfrm>
            </p:grpSpPr>
            <p:pic>
              <p:nvPicPr>
                <p:cNvPr id="37" name="Picture 36">
                  <a:extLst>
                    <a:ext uri="{FF2B5EF4-FFF2-40B4-BE49-F238E27FC236}">
                      <a16:creationId xmlns:a16="http://schemas.microsoft.com/office/drawing/2014/main" id="{7B62CD9F-FFA2-4FC4-B09C-C76CBD4DB9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1840" b="6560"/>
                <a:stretch/>
              </p:blipFill>
              <p:spPr>
                <a:xfrm>
                  <a:off x="5135017" y="1484030"/>
                  <a:ext cx="6858000" cy="4197110"/>
                </a:xfrm>
                <a:prstGeom prst="rect">
                  <a:avLst/>
                </a:prstGeom>
              </p:spPr>
            </p:pic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F74F727E-9B61-431B-BCBC-260BB16FCC50}"/>
                    </a:ext>
                  </a:extLst>
                </p:cNvPr>
                <p:cNvSpPr txBox="1"/>
                <p:nvPr/>
              </p:nvSpPr>
              <p:spPr>
                <a:xfrm rot="20788267">
                  <a:off x="6825284" y="4657397"/>
                  <a:ext cx="2020086" cy="38849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dirty="0">
                      <a:solidFill>
                        <a:schemeClr val="bg1"/>
                      </a:solidFill>
                    </a:rPr>
                    <a:t>Upstream tracker</a:t>
                  </a:r>
                  <a:endParaRPr lang="fr-FR" sz="16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E3C51481-EE4A-45BC-B347-2ECA915257BF}"/>
                    </a:ext>
                  </a:extLst>
                </p:cNvPr>
                <p:cNvSpPr txBox="1"/>
                <p:nvPr/>
              </p:nvSpPr>
              <p:spPr>
                <a:xfrm rot="20445729">
                  <a:off x="9585063" y="4455192"/>
                  <a:ext cx="1729453" cy="38849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dirty="0">
                      <a:solidFill>
                        <a:schemeClr val="bg1"/>
                      </a:solidFill>
                    </a:rPr>
                    <a:t>Rotation stand</a:t>
                  </a:r>
                  <a:endParaRPr lang="fr-FR" sz="16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631929AD-D9E7-4917-9352-9FC0D54B88AD}"/>
                    </a:ext>
                  </a:extLst>
                </p:cNvPr>
                <p:cNvSpPr txBox="1"/>
                <p:nvPr/>
              </p:nvSpPr>
              <p:spPr>
                <a:xfrm rot="1158939">
                  <a:off x="5357435" y="4445523"/>
                  <a:ext cx="1322934" cy="38849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dirty="0">
                      <a:solidFill>
                        <a:schemeClr val="bg1"/>
                      </a:solidFill>
                    </a:rPr>
                    <a:t>SRS crate</a:t>
                  </a:r>
                  <a:endParaRPr lang="fr-FR" sz="16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1C69C3B6-C0A1-4C9C-8F17-7F1B14513946}"/>
                  </a:ext>
                </a:extLst>
              </p:cNvPr>
              <p:cNvGrpSpPr/>
              <p:nvPr/>
            </p:nvGrpSpPr>
            <p:grpSpPr>
              <a:xfrm>
                <a:off x="197939" y="3101757"/>
                <a:ext cx="1021433" cy="412502"/>
                <a:chOff x="6269975" y="3101757"/>
                <a:chExt cx="1021433" cy="412502"/>
              </a:xfrm>
            </p:grpSpPr>
            <p:cxnSp>
              <p:nvCxnSpPr>
                <p:cNvPr id="47" name="Straight Arrow Connector 46">
                  <a:extLst>
                    <a:ext uri="{FF2B5EF4-FFF2-40B4-BE49-F238E27FC236}">
                      <a16:creationId xmlns:a16="http://schemas.microsoft.com/office/drawing/2014/main" id="{500D4086-7DE0-4D9C-B32D-D39A41BE41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348338" y="3514259"/>
                  <a:ext cx="914400" cy="0"/>
                </a:xfrm>
                <a:prstGeom prst="straightConnector1">
                  <a:avLst/>
                </a:prstGeom>
                <a:ln w="44450">
                  <a:solidFill>
                    <a:schemeClr val="bg1"/>
                  </a:solidFill>
                  <a:tailEnd type="triangle" w="lg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56553971-8C01-4C70-AF1B-BF6067A39A2A}"/>
                    </a:ext>
                  </a:extLst>
                </p:cNvPr>
                <p:cNvSpPr txBox="1"/>
                <p:nvPr/>
              </p:nvSpPr>
              <p:spPr>
                <a:xfrm>
                  <a:off x="6269975" y="3101757"/>
                  <a:ext cx="1021433" cy="3077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</a:rPr>
                    <a:t>Beam axis</a:t>
                  </a:r>
                  <a:endParaRPr lang="fr-FR" dirty="0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19C63C0B-0994-442D-BE20-7B820E1712F7}"/>
                  </a:ext>
                </a:extLst>
              </p:cNvPr>
              <p:cNvCxnSpPr/>
              <p:nvPr/>
            </p:nvCxnSpPr>
            <p:spPr>
              <a:xfrm flipV="1">
                <a:off x="3056388" y="2512194"/>
                <a:ext cx="0" cy="822960"/>
              </a:xfrm>
              <a:prstGeom prst="straightConnector1">
                <a:avLst/>
              </a:prstGeom>
              <a:ln w="19050">
                <a:solidFill>
                  <a:schemeClr val="bg1"/>
                </a:solidFill>
                <a:headEnd type="none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690CFC06-893C-4A8F-891C-3B91A5038B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56099" y="3328994"/>
                <a:ext cx="822960" cy="0"/>
              </a:xfrm>
              <a:prstGeom prst="line">
                <a:avLst/>
              </a:prstGeom>
              <a:ln w="22225">
                <a:solidFill>
                  <a:schemeClr val="bg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B0F9AA57-CD98-4A9B-B35D-F23EA6D58C86}"/>
                  </a:ext>
                </a:extLst>
              </p:cNvPr>
              <p:cNvSpPr txBox="1"/>
              <p:nvPr/>
            </p:nvSpPr>
            <p:spPr>
              <a:xfrm>
                <a:off x="2679233" y="2234663"/>
                <a:ext cx="753732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</a:rPr>
                  <a:t>Y-axis</a:t>
                </a:r>
                <a:endParaRPr lang="fr-FR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E4D83EEC-3562-4BB6-8AD9-00478D39DC05}"/>
                  </a:ext>
                </a:extLst>
              </p:cNvPr>
              <p:cNvSpPr txBox="1"/>
              <p:nvPr/>
            </p:nvSpPr>
            <p:spPr>
              <a:xfrm>
                <a:off x="3784081" y="3154950"/>
                <a:ext cx="753732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</a:rPr>
                  <a:t>X-axis</a:t>
                </a:r>
                <a:endParaRPr lang="fr-FR" sz="1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" name="Arrow: Right 44">
              <a:extLst>
                <a:ext uri="{FF2B5EF4-FFF2-40B4-BE49-F238E27FC236}">
                  <a16:creationId xmlns:a16="http://schemas.microsoft.com/office/drawing/2014/main" id="{5DA3C794-F0FA-4100-9F0F-82FB79A229A7}"/>
                </a:ext>
              </a:extLst>
            </p:cNvPr>
            <p:cNvSpPr/>
            <p:nvPr/>
          </p:nvSpPr>
          <p:spPr>
            <a:xfrm rot="11174337">
              <a:off x="8966613" y="3365558"/>
              <a:ext cx="1151579" cy="287242"/>
            </a:xfrm>
            <a:prstGeom prst="rightArrow">
              <a:avLst>
                <a:gd name="adj1" fmla="val 50000"/>
                <a:gd name="adj2" fmla="val 92642"/>
              </a:avLst>
            </a:prstGeom>
            <a:solidFill>
              <a:srgbClr val="FF0000">
                <a:alpha val="50000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0081842B-BD4D-49B4-810D-77A4A7716F62}"/>
              </a:ext>
            </a:extLst>
          </p:cNvPr>
          <p:cNvSpPr/>
          <p:nvPr/>
        </p:nvSpPr>
        <p:spPr>
          <a:xfrm>
            <a:off x="-1962" y="1423379"/>
            <a:ext cx="1219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accent1"/>
                </a:solidFill>
              </a:rPr>
              <a:t>Fermilab Test Beam (Summer 2023): </a:t>
            </a:r>
            <a:r>
              <a:rPr lang="en-US" sz="1800" dirty="0">
                <a:solidFill>
                  <a:schemeClr val="tx1"/>
                </a:solidFill>
              </a:rPr>
              <a:t>Study of the impact of track angle impact on spatial resolution</a:t>
            </a:r>
            <a:endParaRPr lang="fr-FR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708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96163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from reviewers</a:t>
            </a:r>
            <a:endParaRPr lang="en-US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06C3FA4-6F47-49C7-AB36-31CA384454D2}"/>
              </a:ext>
            </a:extLst>
          </p:cNvPr>
          <p:cNvSpPr txBox="1"/>
          <p:nvPr/>
        </p:nvSpPr>
        <p:spPr>
          <a:xfrm>
            <a:off x="0" y="1055209"/>
            <a:ext cx="12192000" cy="3647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indent="-365760">
              <a:lnSpc>
                <a:spcPct val="300000"/>
              </a:lnSpc>
              <a:buFont typeface="Wingdings" panose="05000000000000000000" pitchFamily="2" charset="2"/>
              <a:buChar char="v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All institutions participating to this effort are members of eRD108 and ePIC Detector Subsystem Collaboration (DSC)</a:t>
            </a:r>
          </a:p>
          <a:p>
            <a:pPr marL="365760" indent="-365760">
              <a:lnSpc>
                <a:spcPct val="300000"/>
              </a:lnSpc>
              <a:buFont typeface="Wingdings" panose="05000000000000000000" pitchFamily="2" charset="2"/>
              <a:buChar char="v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Common test beam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Share test beam setup and equipment i.e., detector stand, DAQ, gas system</a:t>
            </a:r>
          </a:p>
          <a:p>
            <a:pPr marL="365760" indent="-365760">
              <a:lnSpc>
                <a:spcPct val="300000"/>
              </a:lnSpc>
              <a:buFont typeface="Wingdings" panose="05000000000000000000" pitchFamily="2" charset="2"/>
              <a:buChar char="v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Bi-weekly meeting during the design phase of the prototypes and the analysis of the test beam data</a:t>
            </a:r>
          </a:p>
          <a:p>
            <a:pPr marL="365760" indent="-365760">
              <a:lnSpc>
                <a:spcPct val="300000"/>
              </a:lnSpc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 authorship of all peer-review publications</a:t>
            </a:r>
          </a:p>
          <a:p>
            <a:pPr marL="365760" indent="-365760">
              <a:lnSpc>
                <a:spcPct val="300000"/>
              </a:lnSpc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Thin Gap MPGD consortium increases with Florida Tech joining the FY23 proposal</a:t>
            </a:r>
            <a:endParaRPr lang="fr-FR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BAC22E6-BBB7-46E4-9B16-4E50E93A7C93}"/>
              </a:ext>
            </a:extLst>
          </p:cNvPr>
          <p:cNvSpPr/>
          <p:nvPr/>
        </p:nvSpPr>
        <p:spPr>
          <a:xfrm>
            <a:off x="2993205" y="714872"/>
            <a:ext cx="6205591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accent1"/>
                </a:solidFill>
              </a:rPr>
              <a:t>How does your collaboration share expertise during the year?</a:t>
            </a:r>
            <a:endParaRPr lang="fr-FR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725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96163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FY22 Progress Report – </a:t>
            </a:r>
            <a:r>
              <a:rPr lang="en-US" sz="2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Thin-gap Triple-GEMs @ UVa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B1AF45E-6340-4DAF-9705-4A01BFAFD2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751290"/>
              </p:ext>
            </p:extLst>
          </p:nvPr>
        </p:nvGraphicFramePr>
        <p:xfrm>
          <a:off x="4169935" y="934135"/>
          <a:ext cx="7871727" cy="3162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0101">
                  <a:extLst>
                    <a:ext uri="{9D8B030D-6E8A-4147-A177-3AD203B41FA5}">
                      <a16:colId xmlns:a16="http://schemas.microsoft.com/office/drawing/2014/main" val="599409537"/>
                    </a:ext>
                  </a:extLst>
                </a:gridCol>
                <a:gridCol w="2544117">
                  <a:extLst>
                    <a:ext uri="{9D8B030D-6E8A-4147-A177-3AD203B41FA5}">
                      <a16:colId xmlns:a16="http://schemas.microsoft.com/office/drawing/2014/main" val="1999858867"/>
                    </a:ext>
                  </a:extLst>
                </a:gridCol>
                <a:gridCol w="916204">
                  <a:extLst>
                    <a:ext uri="{9D8B030D-6E8A-4147-A177-3AD203B41FA5}">
                      <a16:colId xmlns:a16="http://schemas.microsoft.com/office/drawing/2014/main" val="2299762424"/>
                    </a:ext>
                  </a:extLst>
                </a:gridCol>
                <a:gridCol w="3121305">
                  <a:extLst>
                    <a:ext uri="{9D8B030D-6E8A-4147-A177-3AD203B41FA5}">
                      <a16:colId xmlns:a16="http://schemas.microsoft.com/office/drawing/2014/main" val="2262802566"/>
                    </a:ext>
                  </a:extLst>
                </a:gridCol>
              </a:tblGrid>
              <a:tr h="570262">
                <a:tc>
                  <a:txBody>
                    <a:bodyPr/>
                    <a:lstStyle/>
                    <a:p>
                      <a:pPr algn="ctr"/>
                      <a:endParaRPr lang="fr-F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54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Cathode</a:t>
                      </a:r>
                      <a:endParaRPr lang="fr-F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5A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Drift Gap</a:t>
                      </a:r>
                      <a:endParaRPr lang="fr-F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54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Tested at FNAL</a:t>
                      </a:r>
                      <a:r>
                        <a:rPr lang="en-US" sz="12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 </a:t>
                      </a: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2023 </a:t>
                      </a:r>
                      <a:endParaRPr lang="fr-F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54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9293924"/>
                  </a:ext>
                </a:extLst>
              </a:tr>
              <a:tr h="482645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Proto I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Copper-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Kapton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foil</a:t>
                      </a:r>
                      <a:endParaRPr lang="fr-FR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</a:t>
                      </a:r>
                      <a:r>
                        <a:rPr lang="en-US" sz="1200" b="1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mm</a:t>
                      </a:r>
                      <a:endParaRPr lang="fr-FR" sz="12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ArCO2,</a:t>
                      </a:r>
                      <a:r>
                        <a:rPr lang="fr-FR" sz="12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HV &amp;</a:t>
                      </a:r>
                      <a:r>
                        <a:rPr lang="fr-FR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Angle Scan</a:t>
                      </a: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2384195"/>
                  </a:ext>
                </a:extLst>
              </a:tr>
              <a:tr h="46372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Proto II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Copper-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Kapton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foil</a:t>
                      </a:r>
                      <a:endParaRPr lang="fr-FR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 mm</a:t>
                      </a:r>
                      <a:endParaRPr lang="fr-FR" sz="12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ArCO2 &amp; KrCO2, HV &amp; Angle Scan</a:t>
                      </a:r>
                      <a:r>
                        <a:rPr lang="fr-FR" sz="1200" b="1" baseline="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fr-FR" sz="12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6986604"/>
                  </a:ext>
                </a:extLst>
              </a:tr>
              <a:tr h="548891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Proto III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Copper-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Kapton</a:t>
                      </a:r>
                      <a:r>
                        <a:rPr lang="en-US" sz="12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oil </a:t>
                      </a:r>
                      <a:endParaRPr lang="fr-FR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AE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3.0 mm</a:t>
                      </a:r>
                      <a:endParaRPr lang="fr-FR" sz="12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ArCO2, Angle Scan</a:t>
                      </a: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5410274"/>
                  </a:ext>
                </a:extLst>
              </a:tr>
              <a:tr h="548645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Proto</a:t>
                      </a:r>
                      <a:r>
                        <a:rPr lang="en-US" sz="12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IV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r-FR" sz="12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400 </a:t>
                      </a:r>
                      <a:r>
                        <a:rPr lang="fr-FR" sz="1200" b="1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μm</a:t>
                      </a:r>
                      <a:r>
                        <a:rPr lang="fr-FR" sz="12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-pitch fine Copper </a:t>
                      </a:r>
                      <a:r>
                        <a:rPr lang="fr-FR" sz="1200" b="1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wire</a:t>
                      </a:r>
                      <a:endParaRPr lang="fr-FR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 mm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ArCO2,</a:t>
                      </a:r>
                      <a:r>
                        <a:rPr lang="fr-FR" sz="12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HV &amp; Angle Scan</a:t>
                      </a:r>
                      <a:endParaRPr lang="fr-FR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7048298"/>
                  </a:ext>
                </a:extLst>
              </a:tr>
              <a:tr h="548645"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Proto V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r-FR" sz="12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800 </a:t>
                      </a:r>
                      <a:r>
                        <a:rPr lang="fr-FR" sz="1200" b="1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μm</a:t>
                      </a:r>
                      <a:r>
                        <a:rPr lang="fr-FR" sz="12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-pitch fine Copper</a:t>
                      </a:r>
                      <a:r>
                        <a:rPr lang="fr-FR" sz="1200" b="1" i="0" u="none" strike="noStrike" cap="non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fr-FR" sz="1200" b="1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wire</a:t>
                      </a:r>
                      <a:endParaRPr lang="fr-FR" sz="1200" b="1" dirty="0"/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 mm</a:t>
                      </a: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ArCO2,</a:t>
                      </a:r>
                      <a:r>
                        <a:rPr lang="fr-FR" sz="12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HV &amp; Angle Scan</a:t>
                      </a:r>
                      <a:endParaRPr lang="fr-FR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fr-FR" sz="12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26D5AD41-4E3D-4C61-A9AA-32554B7A2233}"/>
              </a:ext>
            </a:extLst>
          </p:cNvPr>
          <p:cNvGrpSpPr/>
          <p:nvPr/>
        </p:nvGrpSpPr>
        <p:grpSpPr>
          <a:xfrm>
            <a:off x="192256" y="925026"/>
            <a:ext cx="3518115" cy="3177151"/>
            <a:chOff x="387462" y="1038388"/>
            <a:chExt cx="3518115" cy="317715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9D540BC2-12E4-4BC4-A47F-5D5CE6CCC773}"/>
                </a:ext>
              </a:extLst>
            </p:cNvPr>
            <p:cNvGrpSpPr/>
            <p:nvPr/>
          </p:nvGrpSpPr>
          <p:grpSpPr>
            <a:xfrm>
              <a:off x="635436" y="1704815"/>
              <a:ext cx="2965935" cy="2324742"/>
              <a:chOff x="6819900" y="-52163"/>
              <a:chExt cx="8910597" cy="7824563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AE315F47-C2F3-475A-85E2-8113778AE984}"/>
                  </a:ext>
                </a:extLst>
              </p:cNvPr>
              <p:cNvGrpSpPr/>
              <p:nvPr/>
            </p:nvGrpSpPr>
            <p:grpSpPr>
              <a:xfrm flipV="1">
                <a:off x="8515555" y="1472890"/>
                <a:ext cx="6058248" cy="62105"/>
                <a:chOff x="1797452" y="5800025"/>
                <a:chExt cx="8919858" cy="91440"/>
              </a:xfrm>
            </p:grpSpPr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8E78980B-2CF1-433A-8B56-92C9AC20D9C8}"/>
                    </a:ext>
                  </a:extLst>
                </p:cNvPr>
                <p:cNvSpPr/>
                <p:nvPr/>
              </p:nvSpPr>
              <p:spPr bwMode="auto">
                <a:xfrm>
                  <a:off x="1891120" y="5822885"/>
                  <a:ext cx="8732520" cy="45720"/>
                </a:xfrm>
                <a:prstGeom prst="rect">
                  <a:avLst/>
                </a:prstGeom>
                <a:solidFill>
                  <a:srgbClr val="00B05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600" kern="0">
                    <a:solidFill>
                      <a:srgbClr val="000000"/>
                    </a:solidFill>
                    <a:latin typeface="Lucida Sans" charset="0"/>
                  </a:endParaRPr>
                </a:p>
              </p:txBody>
            </p:sp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F50E596E-E4C7-4428-98D8-B9C5DE997204}"/>
                    </a:ext>
                  </a:extLst>
                </p:cNvPr>
                <p:cNvSpPr/>
                <p:nvPr/>
              </p:nvSpPr>
              <p:spPr bwMode="auto">
                <a:xfrm>
                  <a:off x="1797452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600" kern="0">
                    <a:solidFill>
                      <a:srgbClr val="000000"/>
                    </a:solidFill>
                    <a:latin typeface="Lucida Sans" charset="0"/>
                  </a:endParaRPr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B58DC654-C3B0-4076-BED7-58B8B06B4DC1}"/>
                    </a:ext>
                  </a:extLst>
                </p:cNvPr>
                <p:cNvSpPr/>
                <p:nvPr/>
              </p:nvSpPr>
              <p:spPr bwMode="auto">
                <a:xfrm>
                  <a:off x="2349228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600" kern="0">
                    <a:solidFill>
                      <a:srgbClr val="000000"/>
                    </a:solidFill>
                    <a:latin typeface="Lucida Sans" charset="0"/>
                  </a:endParaRPr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A3CB62E8-0FCB-45B3-9FAF-D37A1D84C12E}"/>
                    </a:ext>
                  </a:extLst>
                </p:cNvPr>
                <p:cNvSpPr/>
                <p:nvPr/>
              </p:nvSpPr>
              <p:spPr bwMode="auto">
                <a:xfrm>
                  <a:off x="6211660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600" kern="0">
                    <a:solidFill>
                      <a:srgbClr val="000000"/>
                    </a:solidFill>
                    <a:latin typeface="Lucida Sans" charset="0"/>
                  </a:endParaRPr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D88F419A-493A-42AE-BB4D-ADCA19D591A6}"/>
                    </a:ext>
                  </a:extLst>
                </p:cNvPr>
                <p:cNvSpPr/>
                <p:nvPr/>
              </p:nvSpPr>
              <p:spPr bwMode="auto">
                <a:xfrm>
                  <a:off x="10625870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600" kern="0">
                    <a:solidFill>
                      <a:srgbClr val="000000"/>
                    </a:solidFill>
                    <a:latin typeface="Lucida Sans" charset="0"/>
                  </a:endParaRPr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816DF166-0929-4D1B-87E6-11F8A339E3A8}"/>
                    </a:ext>
                  </a:extLst>
                </p:cNvPr>
                <p:cNvSpPr/>
                <p:nvPr/>
              </p:nvSpPr>
              <p:spPr bwMode="auto">
                <a:xfrm>
                  <a:off x="4004556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600" kern="0">
                    <a:solidFill>
                      <a:srgbClr val="000000"/>
                    </a:solidFill>
                    <a:latin typeface="Lucida Sans" charset="0"/>
                  </a:endParaRPr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515F49B6-C5DE-4DC0-B01C-FADD613865B0}"/>
                    </a:ext>
                  </a:extLst>
                </p:cNvPr>
                <p:cNvSpPr/>
                <p:nvPr/>
              </p:nvSpPr>
              <p:spPr bwMode="auto">
                <a:xfrm>
                  <a:off x="8418764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600" kern="0">
                    <a:solidFill>
                      <a:srgbClr val="000000"/>
                    </a:solidFill>
                    <a:latin typeface="Lucida Sans" charset="0"/>
                  </a:endParaRP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C140BB1B-7FFA-4161-8336-F2DEFB663BE0}"/>
                    </a:ext>
                  </a:extLst>
                </p:cNvPr>
                <p:cNvSpPr/>
                <p:nvPr/>
              </p:nvSpPr>
              <p:spPr bwMode="auto">
                <a:xfrm>
                  <a:off x="2901004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600" kern="0">
                    <a:solidFill>
                      <a:srgbClr val="000000"/>
                    </a:solidFill>
                    <a:latin typeface="Lucida Sans" charset="0"/>
                  </a:endParaRPr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FABAFA4C-F2BD-4B68-82BD-8904CE4C1E47}"/>
                    </a:ext>
                  </a:extLst>
                </p:cNvPr>
                <p:cNvSpPr/>
                <p:nvPr/>
              </p:nvSpPr>
              <p:spPr bwMode="auto">
                <a:xfrm>
                  <a:off x="7315212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600" kern="0">
                    <a:solidFill>
                      <a:srgbClr val="000000"/>
                    </a:solidFill>
                    <a:latin typeface="Lucida Sans" charset="0"/>
                  </a:endParaRPr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65576DCF-1119-4A71-9E4D-C175ADA81D36}"/>
                    </a:ext>
                  </a:extLst>
                </p:cNvPr>
                <p:cNvSpPr/>
                <p:nvPr/>
              </p:nvSpPr>
              <p:spPr bwMode="auto">
                <a:xfrm>
                  <a:off x="5108108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600" kern="0">
                    <a:solidFill>
                      <a:srgbClr val="000000"/>
                    </a:solidFill>
                    <a:latin typeface="Lucida Sans" charset="0"/>
                  </a:endParaRP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2D0B7328-C9AE-44E1-A691-EC96E687873B}"/>
                    </a:ext>
                  </a:extLst>
                </p:cNvPr>
                <p:cNvSpPr/>
                <p:nvPr/>
              </p:nvSpPr>
              <p:spPr bwMode="auto">
                <a:xfrm>
                  <a:off x="9522316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600" kern="0">
                    <a:solidFill>
                      <a:srgbClr val="000000"/>
                    </a:solidFill>
                    <a:latin typeface="Lucida Sans" charset="0"/>
                  </a:endParaRPr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FF913D4D-953B-480D-8DE7-0E2FA0B59AFA}"/>
                    </a:ext>
                  </a:extLst>
                </p:cNvPr>
                <p:cNvSpPr/>
                <p:nvPr/>
              </p:nvSpPr>
              <p:spPr bwMode="auto">
                <a:xfrm>
                  <a:off x="6763436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600" kern="0">
                    <a:solidFill>
                      <a:srgbClr val="000000"/>
                    </a:solidFill>
                    <a:latin typeface="Lucida Sans" charset="0"/>
                  </a:endParaRPr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2F4507D3-6A80-499F-84C3-F9B63A68A591}"/>
                    </a:ext>
                  </a:extLst>
                </p:cNvPr>
                <p:cNvSpPr/>
                <p:nvPr/>
              </p:nvSpPr>
              <p:spPr bwMode="auto">
                <a:xfrm>
                  <a:off x="4556332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600" kern="0">
                    <a:solidFill>
                      <a:srgbClr val="000000"/>
                    </a:solidFill>
                    <a:latin typeface="Lucida Sans" charset="0"/>
                  </a:endParaRPr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9BD393EC-EF7C-4F16-8467-3DA9FEE7DD2E}"/>
                    </a:ext>
                  </a:extLst>
                </p:cNvPr>
                <p:cNvSpPr/>
                <p:nvPr/>
              </p:nvSpPr>
              <p:spPr bwMode="auto">
                <a:xfrm>
                  <a:off x="8970540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600" kern="0">
                    <a:solidFill>
                      <a:srgbClr val="000000"/>
                    </a:solidFill>
                    <a:latin typeface="Lucida Sans" charset="0"/>
                  </a:endParaRPr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89FFA468-6429-4AF7-AE1A-EE91AEBD42D6}"/>
                    </a:ext>
                  </a:extLst>
                </p:cNvPr>
                <p:cNvSpPr/>
                <p:nvPr/>
              </p:nvSpPr>
              <p:spPr bwMode="auto">
                <a:xfrm>
                  <a:off x="3452780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600" kern="0">
                    <a:solidFill>
                      <a:srgbClr val="000000"/>
                    </a:solidFill>
                    <a:latin typeface="Lucida Sans" charset="0"/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CC159967-2572-44B3-A474-E9EB83E6726B}"/>
                    </a:ext>
                  </a:extLst>
                </p:cNvPr>
                <p:cNvSpPr/>
                <p:nvPr/>
              </p:nvSpPr>
              <p:spPr bwMode="auto">
                <a:xfrm>
                  <a:off x="7866988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600" kern="0">
                    <a:solidFill>
                      <a:srgbClr val="000000"/>
                    </a:solidFill>
                    <a:latin typeface="Lucida Sans" charset="0"/>
                  </a:endParaRPr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FBC820A0-F1FB-478C-9DD8-07FD3247E1C4}"/>
                    </a:ext>
                  </a:extLst>
                </p:cNvPr>
                <p:cNvSpPr/>
                <p:nvPr/>
              </p:nvSpPr>
              <p:spPr bwMode="auto">
                <a:xfrm>
                  <a:off x="5659884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600" kern="0">
                    <a:solidFill>
                      <a:srgbClr val="000000"/>
                    </a:solidFill>
                    <a:latin typeface="Lucida Sans" charset="0"/>
                  </a:endParaRPr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59EEB706-F0AE-486E-A2C4-027183A2A49B}"/>
                    </a:ext>
                  </a:extLst>
                </p:cNvPr>
                <p:cNvSpPr/>
                <p:nvPr/>
              </p:nvSpPr>
              <p:spPr bwMode="auto">
                <a:xfrm>
                  <a:off x="10074092" y="5800025"/>
                  <a:ext cx="91440" cy="9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1600" kern="0">
                    <a:solidFill>
                      <a:srgbClr val="000000"/>
                    </a:solidFill>
                    <a:latin typeface="Lucida Sans" charset="0"/>
                  </a:endParaRPr>
                </a:p>
              </p:txBody>
            </p:sp>
          </p:grp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0FF6FF5D-3366-4A95-BDC3-6B5DFF41C1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19900" y="-52163"/>
                <a:ext cx="8512628" cy="7772400"/>
              </a:xfrm>
              <a:prstGeom prst="rect">
                <a:avLst/>
              </a:prstGeom>
            </p:spPr>
          </p:pic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BB10BCB2-751C-4709-A847-999F7E74941B}"/>
                  </a:ext>
                </a:extLst>
              </p:cNvPr>
              <p:cNvSpPr/>
              <p:nvPr/>
            </p:nvSpPr>
            <p:spPr bwMode="auto">
              <a:xfrm flipV="1">
                <a:off x="7917875" y="602673"/>
                <a:ext cx="5469546" cy="249382"/>
              </a:xfrm>
              <a:prstGeom prst="rect">
                <a:avLst/>
              </a:prstGeom>
              <a:pattFill prst="pct25">
                <a:fgClr>
                  <a:srgbClr val="CC6600"/>
                </a:fgClr>
                <a:bgClr>
                  <a:srgbClr val="FFFFFF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600" kern="0" dirty="0">
                  <a:solidFill>
                    <a:srgbClr val="000000"/>
                  </a:solidFill>
                  <a:latin typeface="Lucida Sans" charset="0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64986959-3898-45B3-A83F-0530FCD47174}"/>
                  </a:ext>
                </a:extLst>
              </p:cNvPr>
              <p:cNvSpPr/>
              <p:nvPr/>
            </p:nvSpPr>
            <p:spPr bwMode="auto">
              <a:xfrm flipV="1">
                <a:off x="7917875" y="7218215"/>
                <a:ext cx="5469545" cy="284020"/>
              </a:xfrm>
              <a:prstGeom prst="rect">
                <a:avLst/>
              </a:prstGeom>
              <a:pattFill prst="pct25">
                <a:fgClr>
                  <a:srgbClr val="CC6600"/>
                </a:fgClr>
                <a:bgClr>
                  <a:srgbClr val="FFFFFF"/>
                </a:bgClr>
              </a:patt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600" kern="0" dirty="0">
                  <a:solidFill>
                    <a:srgbClr val="000000"/>
                  </a:solidFill>
                  <a:latin typeface="Lucida Sans" charset="0"/>
                </a:endParaRPr>
              </a:p>
            </p:txBody>
          </p: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23F7B58-A740-4DC5-9B80-A917AD1AA49E}"/>
                  </a:ext>
                </a:extLst>
              </p:cNvPr>
              <p:cNvCxnSpPr/>
              <p:nvPr/>
            </p:nvCxnSpPr>
            <p:spPr>
              <a:xfrm>
                <a:off x="10223093" y="0"/>
                <a:ext cx="623902" cy="777240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B72DC74-8B88-4C30-B2F1-8F27204B8E42}"/>
                  </a:ext>
                </a:extLst>
              </p:cNvPr>
              <p:cNvSpPr txBox="1"/>
              <p:nvPr/>
            </p:nvSpPr>
            <p:spPr>
              <a:xfrm>
                <a:off x="12710427" y="1259092"/>
                <a:ext cx="3020070" cy="8671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accent2">
                        <a:lumMod val="75000"/>
                      </a:schemeClr>
                    </a:solidFill>
                    <a:latin typeface="Arial" charset="0"/>
                    <a:ea typeface="Arial" charset="0"/>
                    <a:cs typeface="Arial" charset="0"/>
                  </a:rPr>
                  <a:t>Drift gap</a:t>
                </a:r>
              </a:p>
            </p:txBody>
          </p: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2BCC30F2-1717-4AE1-BB2A-3EC2285BEC7A}"/>
                  </a:ext>
                </a:extLst>
              </p:cNvPr>
              <p:cNvCxnSpPr/>
              <p:nvPr/>
            </p:nvCxnSpPr>
            <p:spPr>
              <a:xfrm>
                <a:off x="12991198" y="893619"/>
                <a:ext cx="0" cy="1620981"/>
              </a:xfrm>
              <a:prstGeom prst="straightConnector1">
                <a:avLst/>
              </a:prstGeom>
              <a:ln w="38100">
                <a:solidFill>
                  <a:schemeClr val="accent1">
                    <a:lumMod val="50000"/>
                  </a:schemeClr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8918A72-11B4-43F5-8319-F70D6E3702B9}"/>
                </a:ext>
              </a:extLst>
            </p:cNvPr>
            <p:cNvSpPr/>
            <p:nvPr/>
          </p:nvSpPr>
          <p:spPr>
            <a:xfrm>
              <a:off x="387462" y="1038388"/>
              <a:ext cx="3518115" cy="3177151"/>
            </a:xfrm>
            <a:prstGeom prst="rect">
              <a:avLst/>
            </a:prstGeom>
            <a:noFill/>
            <a:ln w="28575">
              <a:solidFill>
                <a:srgbClr val="0118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62AEC97-B0F0-4D86-8A70-5C6956C69EC3}"/>
                </a:ext>
              </a:extLst>
            </p:cNvPr>
            <p:cNvSpPr txBox="1"/>
            <p:nvPr/>
          </p:nvSpPr>
          <p:spPr>
            <a:xfrm>
              <a:off x="387462" y="1045468"/>
              <a:ext cx="3518115" cy="523220"/>
            </a:xfrm>
            <a:prstGeom prst="rect">
              <a:avLst/>
            </a:prstGeom>
            <a:solidFill>
              <a:srgbClr val="00549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Structure of UVA Triple GEM Prototypes</a:t>
              </a: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0CCAB387-0453-4A19-A919-F765453DBAF6}"/>
              </a:ext>
            </a:extLst>
          </p:cNvPr>
          <p:cNvSpPr txBox="1"/>
          <p:nvPr/>
        </p:nvSpPr>
        <p:spPr>
          <a:xfrm>
            <a:off x="23748" y="4449672"/>
            <a:ext cx="414618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3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UVA </a:t>
            </a:r>
            <a:r>
              <a:rPr lang="en-US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Tripple</a:t>
            </a: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 GEM Prototypes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lvl="4" indent="-285750">
              <a:spcAft>
                <a:spcPts val="1200"/>
              </a:spcAft>
              <a:buFont typeface="Wingdings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Amplification: 3 GEM foils</a:t>
            </a:r>
          </a:p>
          <a:p>
            <a:pPr marL="285750" lvl="4" indent="-285750">
              <a:spcAft>
                <a:spcPts val="1200"/>
              </a:spcAft>
              <a:buFont typeface="Wingdings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RO plane: </a:t>
            </a:r>
            <a:r>
              <a:rPr lang="fr-FR" dirty="0">
                <a:solidFill>
                  <a:schemeClr val="dk1"/>
                </a:solidFill>
              </a:rPr>
              <a:t>400 </a:t>
            </a:r>
            <a:r>
              <a:rPr lang="fr-FR" dirty="0" err="1">
                <a:solidFill>
                  <a:schemeClr val="dk1"/>
                </a:solidFill>
              </a:rPr>
              <a:t>μm</a:t>
            </a:r>
            <a:r>
              <a:rPr lang="fr-FR" dirty="0">
                <a:solidFill>
                  <a:schemeClr val="dk1"/>
                </a:solidFill>
              </a:rPr>
              <a:t>-pitch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X-Y strips</a:t>
            </a:r>
          </a:p>
          <a:p>
            <a:pPr marL="285750" lvl="2" indent="-285750">
              <a:spcAft>
                <a:spcPts val="1200"/>
              </a:spcAft>
              <a:buFont typeface="Wingdings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Three prototypes having different drift gaps  (1.0 mm, 1.5 mm, 3.0 mm), the same cathode </a:t>
            </a:r>
          </a:p>
          <a:p>
            <a:pPr marL="285750" lvl="2" indent="-285750">
              <a:spcAft>
                <a:spcPts val="1200"/>
              </a:spcAft>
              <a:buFont typeface="Wingdings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Three prototypes having different Cathode structures, the same drift gap (1.5 mm)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82FDF93-3081-456E-B284-C47AE7FB47A8}"/>
              </a:ext>
            </a:extLst>
          </p:cNvPr>
          <p:cNvSpPr/>
          <p:nvPr/>
        </p:nvSpPr>
        <p:spPr>
          <a:xfrm>
            <a:off x="4169935" y="918909"/>
            <a:ext cx="7871727" cy="3170072"/>
          </a:xfrm>
          <a:prstGeom prst="rect">
            <a:avLst/>
          </a:prstGeom>
          <a:noFill/>
          <a:ln w="28575">
            <a:solidFill>
              <a:srgbClr val="0118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86340D1-88C9-4CC1-AB35-809459BCAFE2}"/>
              </a:ext>
            </a:extLst>
          </p:cNvPr>
          <p:cNvGrpSpPr/>
          <p:nvPr/>
        </p:nvGrpSpPr>
        <p:grpSpPr>
          <a:xfrm>
            <a:off x="4011222" y="4236169"/>
            <a:ext cx="8138160" cy="2624229"/>
            <a:chOff x="4171834" y="4529417"/>
            <a:chExt cx="8138160" cy="2624229"/>
          </a:xfrm>
        </p:grpSpPr>
        <p:pic>
          <p:nvPicPr>
            <p:cNvPr id="37" name="Picture 2" descr="https://lh3.googleusercontent.com/Xjtk-yq0qyZEeI0ircmIFtStRsxCNNgLmgEEsKVGvd29Mnz4loXEIno2CQWkb0MX0HBl8HanEv9a6mcienFAFL4nIPZMVXn1fEIy5agl3WrvKvpPnQrKK_VcPfFO2XCqT_Y72xcE1w4FUCs=nw">
              <a:extLst>
                <a:ext uri="{FF2B5EF4-FFF2-40B4-BE49-F238E27FC236}">
                  <a16:creationId xmlns:a16="http://schemas.microsoft.com/office/drawing/2014/main" id="{BC2244C3-EFAE-44E5-A0D0-A6B14CE1DA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1834" y="4770901"/>
              <a:ext cx="8138160" cy="2382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772F570E-6A17-4606-AA21-1D4CFE1E5267}"/>
                </a:ext>
              </a:extLst>
            </p:cNvPr>
            <p:cNvSpPr/>
            <p:nvPr/>
          </p:nvSpPr>
          <p:spPr>
            <a:xfrm>
              <a:off x="4241372" y="4529417"/>
              <a:ext cx="795062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222222"/>
                  </a:solidFill>
                  <a:latin typeface="Arial" charset="0"/>
                </a:rPr>
                <a:t>(a) Copper-</a:t>
              </a:r>
              <a:r>
                <a:rPr lang="en-US" b="1" dirty="0" err="1">
                  <a:solidFill>
                    <a:srgbClr val="222222"/>
                  </a:solidFill>
                  <a:latin typeface="Arial" charset="0"/>
                </a:rPr>
                <a:t>Kapton</a:t>
              </a:r>
              <a:r>
                <a:rPr lang="en-US" b="1" dirty="0">
                  <a:solidFill>
                    <a:srgbClr val="222222"/>
                  </a:solidFill>
                  <a:latin typeface="Arial" charset="0"/>
                </a:rPr>
                <a:t> Cathode   </a:t>
              </a:r>
              <a:r>
                <a:rPr lang="en-US" b="1" dirty="0"/>
                <a:t>  (</a:t>
              </a:r>
              <a:r>
                <a:rPr lang="en-US" b="1" dirty="0">
                  <a:solidFill>
                    <a:srgbClr val="222222"/>
                  </a:solidFill>
                  <a:latin typeface="Arial" charset="0"/>
                </a:rPr>
                <a:t>b) 400 </a:t>
              </a:r>
              <a:r>
                <a:rPr lang="en-US" b="1" dirty="0" err="1">
                  <a:solidFill>
                    <a:srgbClr val="222222"/>
                  </a:solidFill>
                  <a:latin typeface="Arial" charset="0"/>
                </a:rPr>
                <a:t>μm</a:t>
              </a:r>
              <a:r>
                <a:rPr lang="en-US" b="1" dirty="0">
                  <a:solidFill>
                    <a:srgbClr val="222222"/>
                  </a:solidFill>
                  <a:latin typeface="Arial" charset="0"/>
                </a:rPr>
                <a:t> wire-pitch cathode</a:t>
              </a:r>
              <a:r>
                <a:rPr lang="en-US" b="1" dirty="0"/>
                <a:t>    </a:t>
              </a:r>
              <a:r>
                <a:rPr lang="en-US" b="1" dirty="0">
                  <a:solidFill>
                    <a:srgbClr val="222222"/>
                  </a:solidFill>
                  <a:latin typeface="Arial" charset="0"/>
                </a:rPr>
                <a:t>(c) 800 </a:t>
              </a:r>
              <a:r>
                <a:rPr lang="en-US" b="1" dirty="0" err="1">
                  <a:solidFill>
                    <a:srgbClr val="222222"/>
                  </a:solidFill>
                  <a:latin typeface="Arial" charset="0"/>
                </a:rPr>
                <a:t>μm</a:t>
              </a:r>
              <a:r>
                <a:rPr lang="en-US" b="1" dirty="0">
                  <a:solidFill>
                    <a:srgbClr val="222222"/>
                  </a:solidFill>
                  <a:latin typeface="Arial" charset="0"/>
                </a:rPr>
                <a:t> wire-pitch cathode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878619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96163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FY22 Progress Report – </a:t>
            </a:r>
            <a:r>
              <a:rPr lang="en-US" sz="28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Thin-gap Triple-GEMs @ UVa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C7F8E74-35E6-465C-A939-7792DCDFBC18}"/>
              </a:ext>
            </a:extLst>
          </p:cNvPr>
          <p:cNvSpPr txBox="1"/>
          <p:nvPr/>
        </p:nvSpPr>
        <p:spPr>
          <a:xfrm>
            <a:off x="35992" y="829080"/>
            <a:ext cx="4759530" cy="425353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342900" lvl="3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Efficiency vs. Gas mixture studies </a:t>
            </a:r>
            <a:endParaRPr lang="en-US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4" indent="-285750">
              <a:lnSpc>
                <a:spcPct val="150000"/>
              </a:lnSpc>
              <a:buFont typeface="Wingdings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Investigated efficiency of Proto II (1.5 mm drift gap) with two different gas mixtures:  KrCO2 (80%/20%) and ArCO2 ((80%/20%)</a:t>
            </a:r>
          </a:p>
          <a:p>
            <a:pPr marL="285750" lvl="4" indent="-285750">
              <a:lnSpc>
                <a:spcPct val="150000"/>
              </a:lnSpc>
              <a:buFont typeface="Wingdings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Proto II reaches 94% efficiency in ArCO2 at  HV GEM significantly lower than in KrCO2  </a:t>
            </a: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(355V vs. 390V)</a:t>
            </a:r>
          </a:p>
          <a:p>
            <a:pPr marL="285750" lvl="4" indent="-285750">
              <a:lnSpc>
                <a:spcPct val="150000"/>
              </a:lnSpc>
              <a:buFont typeface="Wingdings" charset="2"/>
              <a:buChar char="§"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3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Spatial resolution vs. track angle studies </a:t>
            </a:r>
            <a:endParaRPr lang="en-US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4" indent="-285750">
              <a:lnSpc>
                <a:spcPct val="150000"/>
              </a:lnSpc>
              <a:buFont typeface="Wingdings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Investigated spatial resolution of Proto I (1 mm drift gap)  and Proto III (3mm drift gap) in ArCO2 with track angle varying from 0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to 45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</a:p>
          <a:p>
            <a:pPr marL="285750" lvl="4" indent="-285750">
              <a:lnSpc>
                <a:spcPct val="150000"/>
              </a:lnSpc>
              <a:buFont typeface="Wingdings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At  large track angle, spatial resolution of Proto I significantly better than Proto III</a:t>
            </a:r>
          </a:p>
        </p:txBody>
      </p:sp>
      <p:graphicFrame>
        <p:nvGraphicFramePr>
          <p:cNvPr id="41" name="Table 5">
            <a:extLst>
              <a:ext uri="{FF2B5EF4-FFF2-40B4-BE49-F238E27FC236}">
                <a16:creationId xmlns:a16="http://schemas.microsoft.com/office/drawing/2014/main" id="{8EDB682C-0E5E-4F2B-8F47-34E022386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666655"/>
              </p:ext>
            </p:extLst>
          </p:nvPr>
        </p:nvGraphicFramePr>
        <p:xfrm>
          <a:off x="125764" y="5124848"/>
          <a:ext cx="4718534" cy="156362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accent6">
                      <a:lumMod val="40000"/>
                      <a:lumOff val="60000"/>
                    </a:schemeClr>
                  </a:outerShdw>
                </a:effectLst>
                <a:tableStyleId>{5C22544A-7EE6-4342-B048-85BDC9FD1C3A}</a:tableStyleId>
              </a:tblPr>
              <a:tblGrid>
                <a:gridCol w="1011432">
                  <a:extLst>
                    <a:ext uri="{9D8B030D-6E8A-4147-A177-3AD203B41FA5}">
                      <a16:colId xmlns:a16="http://schemas.microsoft.com/office/drawing/2014/main" val="1080305741"/>
                    </a:ext>
                  </a:extLst>
                </a:gridCol>
                <a:gridCol w="1660959">
                  <a:extLst>
                    <a:ext uri="{9D8B030D-6E8A-4147-A177-3AD203B41FA5}">
                      <a16:colId xmlns:a16="http://schemas.microsoft.com/office/drawing/2014/main" val="3021828316"/>
                    </a:ext>
                  </a:extLst>
                </a:gridCol>
                <a:gridCol w="2046143">
                  <a:extLst>
                    <a:ext uri="{9D8B030D-6E8A-4147-A177-3AD203B41FA5}">
                      <a16:colId xmlns:a16="http://schemas.microsoft.com/office/drawing/2014/main" val="2216690537"/>
                    </a:ext>
                  </a:extLst>
                </a:gridCol>
              </a:tblGrid>
              <a:tr h="593100">
                <a:tc>
                  <a:txBody>
                    <a:bodyPr/>
                    <a:lstStyle/>
                    <a:p>
                      <a:r>
                        <a:rPr lang="fr-F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Drift Gap </a:t>
                      </a:r>
                    </a:p>
                  </a:txBody>
                  <a:tcPr>
                    <a:solidFill>
                      <a:srgbClr val="0054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Resolution</a:t>
                      </a:r>
                      <a:r>
                        <a:rPr lang="en-US" sz="14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14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Y-plane @ 45</a:t>
                      </a:r>
                      <a:r>
                        <a:rPr lang="en-US" sz="1400" b="1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fr-FR" sz="1400" b="1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54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Resolution</a:t>
                      </a:r>
                    </a:p>
                    <a:p>
                      <a:pPr algn="ctr"/>
                      <a:r>
                        <a:rPr lang="en-US" sz="14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 X-plane @ 45</a:t>
                      </a:r>
                      <a:r>
                        <a:rPr lang="en-US" sz="1400" b="1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fr-FR" sz="1400" b="1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54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6706232"/>
                  </a:ext>
                </a:extLst>
              </a:tr>
              <a:tr h="521209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1-mm</a:t>
                      </a:r>
                      <a:endParaRPr lang="fr-FR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D5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 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µm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D5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182 µm</a:t>
                      </a:r>
                      <a:endParaRPr lang="fr-FR" sz="14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D5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9019527"/>
                  </a:ext>
                </a:extLst>
              </a:tr>
              <a:tr h="4493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3mm</a:t>
                      </a:r>
                    </a:p>
                  </a:txBody>
                  <a:tcPr>
                    <a:solidFill>
                      <a:srgbClr val="FFD5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 µm</a:t>
                      </a:r>
                      <a:endParaRPr lang="fr-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D5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486 um</a:t>
                      </a:r>
                      <a:endParaRPr lang="fr-FR" sz="14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FD5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9152348"/>
                  </a:ext>
                </a:extLst>
              </a:tr>
            </a:tbl>
          </a:graphicData>
        </a:graphic>
      </p:graphicFrame>
      <p:pic>
        <p:nvPicPr>
          <p:cNvPr id="42" name="Picture 41">
            <a:extLst>
              <a:ext uri="{FF2B5EF4-FFF2-40B4-BE49-F238E27FC236}">
                <a16:creationId xmlns:a16="http://schemas.microsoft.com/office/drawing/2014/main" id="{3627A325-7FC7-4F91-8EDF-F505C0A3FCB3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245" y="4010672"/>
            <a:ext cx="3566160" cy="283464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C81D369C-0CC1-4ED5-ACCE-EEB91696F91E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77" y="4023030"/>
            <a:ext cx="3566160" cy="283464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F3863452-0E52-4AE6-86BE-F11493D403E9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848" y="779012"/>
            <a:ext cx="3566160" cy="283464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E82BC8A6-BCB6-4234-8F42-EC2363E343FF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280" y="779012"/>
            <a:ext cx="3566160" cy="2834640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F15576EF-E8E4-4DBA-BD90-11FA411E287C}"/>
              </a:ext>
            </a:extLst>
          </p:cNvPr>
          <p:cNvSpPr txBox="1"/>
          <p:nvPr/>
        </p:nvSpPr>
        <p:spPr>
          <a:xfrm>
            <a:off x="5803200" y="4817071"/>
            <a:ext cx="1071127" cy="307777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Angle scan</a:t>
            </a:r>
            <a:endParaRPr lang="fr-FR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6A9C25A-AAD2-411F-81AB-D94E8CEFED74}"/>
              </a:ext>
            </a:extLst>
          </p:cNvPr>
          <p:cNvSpPr txBox="1"/>
          <p:nvPr/>
        </p:nvSpPr>
        <p:spPr>
          <a:xfrm>
            <a:off x="9354854" y="4800091"/>
            <a:ext cx="1071127" cy="307777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Angle scan</a:t>
            </a:r>
            <a:endParaRPr lang="fr-FR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7C58A50-59EE-430C-A77F-342338056F3A}"/>
              </a:ext>
            </a:extLst>
          </p:cNvPr>
          <p:cNvSpPr txBox="1"/>
          <p:nvPr/>
        </p:nvSpPr>
        <p:spPr>
          <a:xfrm>
            <a:off x="5755728" y="2697402"/>
            <a:ext cx="1321196" cy="307777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GEM HV scan</a:t>
            </a:r>
            <a:endParaRPr lang="fr-FR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CC4E619-2EF4-4559-8F32-F66065F0A13A}"/>
              </a:ext>
            </a:extLst>
          </p:cNvPr>
          <p:cNvSpPr txBox="1"/>
          <p:nvPr/>
        </p:nvSpPr>
        <p:spPr>
          <a:xfrm>
            <a:off x="10765538" y="2697401"/>
            <a:ext cx="1321196" cy="307777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/>
              <a:t>GEM HV </a:t>
            </a:r>
            <a:r>
              <a:rPr lang="en-US" dirty="0"/>
              <a:t>scan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1394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1202076" y="0"/>
            <a:ext cx="10989924" cy="696163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FY22 Progress Report </a:t>
            </a:r>
            <a:r>
              <a:rPr lang="en-US" sz="2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Thin-gap GEM-µRWELL hybrids @ JLab</a:t>
            </a:r>
          </a:p>
        </p:txBody>
      </p:sp>
      <p:graphicFrame>
        <p:nvGraphicFramePr>
          <p:cNvPr id="29" name="Table 4">
            <a:extLst>
              <a:ext uri="{FF2B5EF4-FFF2-40B4-BE49-F238E27FC236}">
                <a16:creationId xmlns:a16="http://schemas.microsoft.com/office/drawing/2014/main" id="{AC54D18E-AB1E-43F2-955F-5C172467A8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140743"/>
              </p:ext>
            </p:extLst>
          </p:nvPr>
        </p:nvGraphicFramePr>
        <p:xfrm>
          <a:off x="4212404" y="720902"/>
          <a:ext cx="7931650" cy="2690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659">
                  <a:extLst>
                    <a:ext uri="{9D8B030D-6E8A-4147-A177-3AD203B41FA5}">
                      <a16:colId xmlns:a16="http://schemas.microsoft.com/office/drawing/2014/main" val="599409537"/>
                    </a:ext>
                  </a:extLst>
                </a:gridCol>
                <a:gridCol w="1365295">
                  <a:extLst>
                    <a:ext uri="{9D8B030D-6E8A-4147-A177-3AD203B41FA5}">
                      <a16:colId xmlns:a16="http://schemas.microsoft.com/office/drawing/2014/main" val="1999858867"/>
                    </a:ext>
                  </a:extLst>
                </a:gridCol>
                <a:gridCol w="1321213">
                  <a:extLst>
                    <a:ext uri="{9D8B030D-6E8A-4147-A177-3AD203B41FA5}">
                      <a16:colId xmlns:a16="http://schemas.microsoft.com/office/drawing/2014/main" val="2299762424"/>
                    </a:ext>
                  </a:extLst>
                </a:gridCol>
                <a:gridCol w="1001566">
                  <a:extLst>
                    <a:ext uri="{9D8B030D-6E8A-4147-A177-3AD203B41FA5}">
                      <a16:colId xmlns:a16="http://schemas.microsoft.com/office/drawing/2014/main" val="2262802566"/>
                    </a:ext>
                  </a:extLst>
                </a:gridCol>
                <a:gridCol w="1189459">
                  <a:extLst>
                    <a:ext uri="{9D8B030D-6E8A-4147-A177-3AD203B41FA5}">
                      <a16:colId xmlns:a16="http://schemas.microsoft.com/office/drawing/2014/main" val="2334504903"/>
                    </a:ext>
                  </a:extLst>
                </a:gridCol>
                <a:gridCol w="2242458">
                  <a:extLst>
                    <a:ext uri="{9D8B030D-6E8A-4147-A177-3AD203B41FA5}">
                      <a16:colId xmlns:a16="http://schemas.microsoft.com/office/drawing/2014/main" val="856642185"/>
                    </a:ext>
                  </a:extLst>
                </a:gridCol>
              </a:tblGrid>
              <a:tr h="471976">
                <a:tc>
                  <a:txBody>
                    <a:bodyPr/>
                    <a:lstStyle/>
                    <a:p>
                      <a:pPr algn="ctr"/>
                      <a:endParaRPr lang="fr-F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5A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amplification</a:t>
                      </a:r>
                      <a:endParaRPr lang="fr-F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5A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technology</a:t>
                      </a:r>
                      <a:endParaRPr lang="fr-F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5A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Drift gap</a:t>
                      </a:r>
                      <a:endParaRPr lang="fr-F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5A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Transfer gap</a:t>
                      </a:r>
                      <a:endParaRPr lang="fr-F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5A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Beam test @ FNAL 06/2023</a:t>
                      </a:r>
                      <a:endParaRPr lang="fr-FR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5A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9293924"/>
                  </a:ext>
                </a:extLst>
              </a:tr>
              <a:tr h="52398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Proto I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µRWELL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mm</a:t>
                      </a:r>
                      <a:endParaRPr lang="fr-FR" sz="12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2384195"/>
                  </a:ext>
                </a:extLst>
              </a:tr>
              <a:tr h="503434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Proto II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Double / hybrid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GEM+µRWELL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mm</a:t>
                      </a:r>
                      <a:endParaRPr lang="fr-FR" sz="12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mm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ArCO2 &amp; HV angle scans 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6986604"/>
                  </a:ext>
                </a:extLst>
              </a:tr>
              <a:tr h="595901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Proto III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Double / hybrid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GEM+µRWELL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 mm</a:t>
                      </a:r>
                      <a:endParaRPr lang="fr-FR" sz="12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mm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ArCO2 &amp; HV angle scans 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5410274"/>
                  </a:ext>
                </a:extLst>
              </a:tr>
              <a:tr h="595633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</a:t>
                      </a: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µRWELL</a:t>
                      </a: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mm</a:t>
                      </a:r>
                      <a:endParaRPr lang="fr-FR" sz="12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ArCO2 &amp; HV angle scans </a:t>
                      </a:r>
                      <a:endParaRPr lang="fr-FR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E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7048298"/>
                  </a:ext>
                </a:extLst>
              </a:tr>
            </a:tbl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0DB85307-1FA9-4F36-9E8C-A0163DD0FC79}"/>
              </a:ext>
            </a:extLst>
          </p:cNvPr>
          <p:cNvSpPr txBox="1"/>
          <p:nvPr/>
        </p:nvSpPr>
        <p:spPr>
          <a:xfrm>
            <a:off x="-3224" y="763661"/>
            <a:ext cx="421562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thin gap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uRWELL:1-mm gap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tested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 hybrids GEM-µRWELL: 1-mm and 0.5-mm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 standard 3-mm gap µRWELL for reference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R/O: Capacitive-sharing X-Y strip (0.8 mm)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Tested at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FNAL, June 2023 - HV &amp; angle scan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51510" lvl="4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Only Ar/CO2 with JLab prototypes </a:t>
            </a:r>
          </a:p>
          <a:p>
            <a:pPr marL="651510" lvl="4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opportunity for data with KrCO2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5F62DE4-F4C3-413E-B3FE-996571E52CF6}"/>
              </a:ext>
            </a:extLst>
          </p:cNvPr>
          <p:cNvGrpSpPr/>
          <p:nvPr/>
        </p:nvGrpSpPr>
        <p:grpSpPr>
          <a:xfrm>
            <a:off x="96768" y="3505781"/>
            <a:ext cx="3845356" cy="2873969"/>
            <a:chOff x="0" y="3645197"/>
            <a:chExt cx="3657600" cy="2733643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A3FED2A3-7642-4CA6-929A-11D7E5DD9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645197"/>
              <a:ext cx="3657600" cy="1246393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9F7370A2-B790-4099-9AD4-5BFBAF750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101453"/>
              <a:ext cx="3657600" cy="1277387"/>
            </a:xfrm>
            <a:prstGeom prst="rect">
              <a:avLst/>
            </a:prstGeom>
          </p:spPr>
        </p:pic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FE09AEAC-93B5-416D-A85B-2EF2762E9898}"/>
              </a:ext>
            </a:extLst>
          </p:cNvPr>
          <p:cNvSpPr txBox="1"/>
          <p:nvPr/>
        </p:nvSpPr>
        <p:spPr>
          <a:xfrm>
            <a:off x="251122" y="6434551"/>
            <a:ext cx="3721580" cy="352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Two configurations for amplification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B5A3C6E9-A59B-407C-8394-8DFD0D5F25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2404" y="3585360"/>
            <a:ext cx="4983480" cy="279439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DEFADB91-E9BA-45B7-8DA9-73048C512888}"/>
              </a:ext>
            </a:extLst>
          </p:cNvPr>
          <p:cNvSpPr txBox="1"/>
          <p:nvPr/>
        </p:nvSpPr>
        <p:spPr>
          <a:xfrm>
            <a:off x="4841478" y="6439137"/>
            <a:ext cx="4572001" cy="347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µRWELL with capacitive-sharing strip readout </a:t>
            </a:r>
          </a:p>
        </p:txBody>
      </p:sp>
      <p:pic>
        <p:nvPicPr>
          <p:cNvPr id="40" name="Picture 39" descr="A picture containing indoor, wall, oven, open&#10;&#10;Description automatically generated">
            <a:extLst>
              <a:ext uri="{FF2B5EF4-FFF2-40B4-BE49-F238E27FC236}">
                <a16:creationId xmlns:a16="http://schemas.microsoft.com/office/drawing/2014/main" id="{5E71DD29-521F-49D2-B9AC-2F727D2E76D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4173" r="10963"/>
          <a:stretch/>
        </p:blipFill>
        <p:spPr>
          <a:xfrm>
            <a:off x="9617156" y="3736091"/>
            <a:ext cx="2500901" cy="2460953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29639B44-22BF-44FB-B300-BD8FF29EB230}"/>
              </a:ext>
            </a:extLst>
          </p:cNvPr>
          <p:cNvSpPr txBox="1"/>
          <p:nvPr/>
        </p:nvSpPr>
        <p:spPr>
          <a:xfrm>
            <a:off x="9659813" y="6451756"/>
            <a:ext cx="2342953" cy="335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GEM pre-amplification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7DEB73D-52A5-4135-8E20-936B1F0A453E}"/>
              </a:ext>
            </a:extLst>
          </p:cNvPr>
          <p:cNvSpPr/>
          <p:nvPr/>
        </p:nvSpPr>
        <p:spPr>
          <a:xfrm>
            <a:off x="4216206" y="720902"/>
            <a:ext cx="7927848" cy="2688336"/>
          </a:xfrm>
          <a:prstGeom prst="rect">
            <a:avLst/>
          </a:prstGeom>
          <a:noFill/>
          <a:ln w="28575">
            <a:solidFill>
              <a:srgbClr val="0118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288647"/>
      </p:ext>
    </p:extLst>
  </p:cSld>
  <p:clrMapOvr>
    <a:masterClrMapping/>
  </p:clrMapOvr>
</p:sld>
</file>

<file path=ppt/theme/theme1.xml><?xml version="1.0" encoding="utf-8"?>
<a:theme xmlns:a="http://schemas.openxmlformats.org/drawingml/2006/main" name="6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3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4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2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01CF6E366D25746B8253CB34701FC81" ma:contentTypeVersion="13" ma:contentTypeDescription="Create a new document." ma:contentTypeScope="" ma:versionID="55b3aee7969b786851aa6aaa37311f88">
  <xsd:schema xmlns:xsd="http://www.w3.org/2001/XMLSchema" xmlns:xs="http://www.w3.org/2001/XMLSchema" xmlns:p="http://schemas.microsoft.com/office/2006/metadata/properties" xmlns:ns3="684df1fe-1cc2-4d1a-8e0a-b5b7db577906" targetNamespace="http://schemas.microsoft.com/office/2006/metadata/properties" ma:root="true" ma:fieldsID="b6729533004f1a3e14792f4c10a1a1e1" ns3:_="">
    <xsd:import namespace="684df1fe-1cc2-4d1a-8e0a-b5b7db57790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4df1fe-1cc2-4d1a-8e0a-b5b7db5779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0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E19ED04-AC64-4F83-B3C6-1070409BF8F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04C9E26-D355-4741-B2B2-A9EE51EEF7A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4df1fe-1cc2-4d1a-8e0a-b5b7db5779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6CB8A8C-24EF-4DCB-B2A9-7AD6082CF528}">
  <ds:schemaRefs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microsoft.com/office/infopath/2007/PartnerControls"/>
    <ds:schemaRef ds:uri="684df1fe-1cc2-4d1a-8e0a-b5b7db577906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1493</TotalTime>
  <Words>2167</Words>
  <Application>Microsoft Office PowerPoint</Application>
  <PresentationFormat>Widescreen</PresentationFormat>
  <Paragraphs>355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22</vt:i4>
      </vt:variant>
    </vt:vector>
  </HeadingPairs>
  <TitlesOfParts>
    <vt:vector size="37" baseType="lpstr">
      <vt:lpstr>Arial</vt:lpstr>
      <vt:lpstr>Calibri</vt:lpstr>
      <vt:lpstr>Cambria Math</vt:lpstr>
      <vt:lpstr>Lucida Sans</vt:lpstr>
      <vt:lpstr>Noto Sans Symbols</vt:lpstr>
      <vt:lpstr>Symbol</vt:lpstr>
      <vt:lpstr>Times New Roman</vt:lpstr>
      <vt:lpstr>Wingdings</vt:lpstr>
      <vt:lpstr>6_Office Theme</vt:lpstr>
      <vt:lpstr>11_Office Theme</vt:lpstr>
      <vt:lpstr>13_Office Theme</vt:lpstr>
      <vt:lpstr>14_Office Theme</vt:lpstr>
      <vt:lpstr>12_Office Theme</vt:lpstr>
      <vt:lpstr>1_Custom Design</vt:lpstr>
      <vt:lpstr>2_Custom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kgnanvo</dc:creator>
  <cp:lastModifiedBy>Gnanvo, Kondo (kg6cq)</cp:lastModifiedBy>
  <cp:revision>24</cp:revision>
  <dcterms:created xsi:type="dcterms:W3CDTF">2013-04-08T15:33:27Z</dcterms:created>
  <dcterms:modified xsi:type="dcterms:W3CDTF">2023-10-28T19:11:57Z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0x010100B01CF6E366D25746B8253CB34701FC81</vt:lpwstr>
  </property>
</Properties>
</file>